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1" r:id="rId1"/>
  </p:sldMasterIdLst>
  <p:notesMasterIdLst>
    <p:notesMasterId r:id="rId3"/>
  </p:notesMasterIdLst>
  <p:handoutMasterIdLst>
    <p:handoutMasterId r:id="rId4"/>
  </p:handoutMasterIdLst>
  <p:sldIdLst>
    <p:sldId id="262" r:id="rId2"/>
  </p:sldIdLst>
  <p:sldSz cx="21945600" cy="32918400"/>
  <p:notesSz cx="20704175" cy="31503938"/>
  <p:defaultTex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965">
          <p15:clr>
            <a:srgbClr val="A4A3A4"/>
          </p15:clr>
        </p15:guide>
        <p15:guide id="2" orient="horz" pos="20161">
          <p15:clr>
            <a:srgbClr val="A4A3A4"/>
          </p15:clr>
        </p15:guide>
        <p15:guide id="3" orient="horz" pos="2342">
          <p15:clr>
            <a:srgbClr val="A4A3A4"/>
          </p15:clr>
        </p15:guide>
        <p15:guide id="4" orient="horz" pos="542">
          <p15:clr>
            <a:srgbClr val="A4A3A4"/>
          </p15:clr>
        </p15:guide>
        <p15:guide id="5" orient="horz" pos="4578">
          <p15:clr>
            <a:srgbClr val="A4A3A4"/>
          </p15:clr>
        </p15:guide>
        <p15:guide id="6" orient="horz" pos="4186">
          <p15:clr>
            <a:srgbClr val="A4A3A4"/>
          </p15:clr>
        </p15:guide>
        <p15:guide id="7" pos="515">
          <p15:clr>
            <a:srgbClr val="A4A3A4"/>
          </p15:clr>
        </p15:guide>
        <p15:guide id="8" pos="4551">
          <p15:clr>
            <a:srgbClr val="A4A3A4"/>
          </p15:clr>
        </p15:guide>
        <p15:guide id="9" pos="4893">
          <p15:clr>
            <a:srgbClr val="A4A3A4"/>
          </p15:clr>
        </p15:guide>
        <p15:guide id="10" pos="8931">
          <p15:clr>
            <a:srgbClr val="A4A3A4"/>
          </p15:clr>
        </p15:guide>
        <p15:guide id="11" pos="9273">
          <p15:clr>
            <a:srgbClr val="A4A3A4"/>
          </p15:clr>
        </p15:guide>
        <p15:guide id="12" pos="13309">
          <p15:clr>
            <a:srgbClr val="A4A3A4"/>
          </p15:clr>
        </p15:guide>
        <p15:guide id="13" pos="13140">
          <p15:clr>
            <a:srgbClr val="A4A3A4"/>
          </p15:clr>
        </p15:guide>
        <p15:guide id="14" pos="50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663300"/>
    <a:srgbClr val="000066"/>
    <a:srgbClr val="0000CC"/>
    <a:srgbClr val="FF0066"/>
    <a:srgbClr val="FFFFCC"/>
    <a:srgbClr val="CC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7414" autoAdjust="0"/>
    <p:restoredTop sz="99513" autoAdjust="0"/>
  </p:normalViewPr>
  <p:slideViewPr>
    <p:cSldViewPr>
      <p:cViewPr>
        <p:scale>
          <a:sx n="35" d="100"/>
          <a:sy n="35" d="100"/>
        </p:scale>
        <p:origin x="1164" y="-120"/>
      </p:cViewPr>
      <p:guideLst>
        <p:guide orient="horz" pos="3965"/>
        <p:guide orient="horz" pos="20161"/>
        <p:guide orient="horz" pos="2342"/>
        <p:guide orient="horz" pos="542"/>
        <p:guide orient="horz" pos="4578"/>
        <p:guide orient="horz" pos="4186"/>
        <p:guide pos="515"/>
        <p:guide pos="4551"/>
        <p:guide pos="4893"/>
        <p:guide pos="8931"/>
        <p:guide pos="9273"/>
        <p:guide pos="13309"/>
        <p:guide pos="13140"/>
        <p:guide pos="50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8942388"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t" anchorCtr="0" compatLnSpc="1">
            <a:prstTxWarp prst="textNoShape">
              <a:avLst/>
            </a:prstTxWarp>
          </a:bodyPr>
          <a:lstStyle>
            <a:lvl1pPr defTabSz="2768600">
              <a:defRPr sz="3900">
                <a:latin typeface="Times New Roman" panose="02020603050405020304" pitchFamily="18" charset="0"/>
              </a:defRPr>
            </a:lvl1pPr>
          </a:lstStyle>
          <a:p>
            <a:pPr>
              <a:defRPr/>
            </a:pPr>
            <a:endParaRPr lang="en-AU" altLang="en-US"/>
          </a:p>
        </p:txBody>
      </p:sp>
      <p:sp>
        <p:nvSpPr>
          <p:cNvPr id="4099" name="Rectangle 3"/>
          <p:cNvSpPr>
            <a:spLocks noGrp="1" noChangeArrowheads="1"/>
          </p:cNvSpPr>
          <p:nvPr>
            <p:ph type="dt" sz="quarter" idx="1"/>
          </p:nvPr>
        </p:nvSpPr>
        <p:spPr bwMode="auto">
          <a:xfrm>
            <a:off x="11626850" y="0"/>
            <a:ext cx="9158288"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t" anchorCtr="0" compatLnSpc="1">
            <a:prstTxWarp prst="textNoShape">
              <a:avLst/>
            </a:prstTxWarp>
          </a:bodyPr>
          <a:lstStyle>
            <a:lvl1pPr algn="r" defTabSz="2768600">
              <a:defRPr sz="3900">
                <a:latin typeface="Times New Roman" panose="02020603050405020304" pitchFamily="18" charset="0"/>
              </a:defRPr>
            </a:lvl1pPr>
          </a:lstStyle>
          <a:p>
            <a:pPr>
              <a:defRPr/>
            </a:pPr>
            <a:endParaRPr lang="en-AU" altLang="en-US"/>
          </a:p>
        </p:txBody>
      </p:sp>
      <p:sp>
        <p:nvSpPr>
          <p:cNvPr id="4100" name="Rectangle 4"/>
          <p:cNvSpPr>
            <a:spLocks noGrp="1" noChangeArrowheads="1"/>
          </p:cNvSpPr>
          <p:nvPr>
            <p:ph type="ftr" sz="quarter" idx="2"/>
          </p:nvPr>
        </p:nvSpPr>
        <p:spPr bwMode="auto">
          <a:xfrm>
            <a:off x="0" y="29933900"/>
            <a:ext cx="8942388"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b" anchorCtr="0" compatLnSpc="1">
            <a:prstTxWarp prst="textNoShape">
              <a:avLst/>
            </a:prstTxWarp>
          </a:bodyPr>
          <a:lstStyle>
            <a:lvl1pPr defTabSz="2768600">
              <a:defRPr sz="3900">
                <a:latin typeface="Times New Roman" panose="02020603050405020304" pitchFamily="18" charset="0"/>
              </a:defRPr>
            </a:lvl1pPr>
          </a:lstStyle>
          <a:p>
            <a:pPr>
              <a:defRPr/>
            </a:pPr>
            <a:endParaRPr lang="en-AU" altLang="en-US"/>
          </a:p>
        </p:txBody>
      </p:sp>
      <p:sp>
        <p:nvSpPr>
          <p:cNvPr id="4101" name="Rectangle 5"/>
          <p:cNvSpPr>
            <a:spLocks noGrp="1" noChangeArrowheads="1"/>
          </p:cNvSpPr>
          <p:nvPr>
            <p:ph type="sldNum" sz="quarter" idx="3"/>
          </p:nvPr>
        </p:nvSpPr>
        <p:spPr bwMode="auto">
          <a:xfrm>
            <a:off x="11626850" y="29933900"/>
            <a:ext cx="9158288"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b" anchorCtr="0" compatLnSpc="1">
            <a:prstTxWarp prst="textNoShape">
              <a:avLst/>
            </a:prstTxWarp>
          </a:bodyPr>
          <a:lstStyle>
            <a:lvl1pPr algn="r" defTabSz="2768600">
              <a:defRPr sz="3900">
                <a:latin typeface="Times New Roman" panose="02020603050405020304" pitchFamily="18" charset="0"/>
                <a:cs typeface="Times New Roman" panose="02020603050405020304" pitchFamily="18" charset="0"/>
              </a:defRPr>
            </a:lvl1pPr>
          </a:lstStyle>
          <a:p>
            <a:fld id="{0951217D-31F2-46DE-9736-D3F1DBE6CD97}" type="slidenum">
              <a:rPr lang="ar-SA" altLang="en-US"/>
              <a:pPr/>
              <a:t>‹#›</a:t>
            </a:fld>
            <a:endParaRPr lang="en-AU" altLang="en-US">
              <a:cs typeface="+mn-cs"/>
            </a:endParaRPr>
          </a:p>
        </p:txBody>
      </p:sp>
    </p:spTree>
    <p:extLst>
      <p:ext uri="{BB962C8B-B14F-4D97-AF65-F5344CB8AC3E}">
        <p14:creationId xmlns:p14="http://schemas.microsoft.com/office/powerpoint/2010/main" val="873436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8942388"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t" anchorCtr="0" compatLnSpc="1">
            <a:prstTxWarp prst="textNoShape">
              <a:avLst/>
            </a:prstTxWarp>
          </a:bodyPr>
          <a:lstStyle>
            <a:lvl1pPr defTabSz="2768600">
              <a:defRPr sz="3900">
                <a:latin typeface="Times New Roman" panose="02020603050405020304" pitchFamily="18" charset="0"/>
              </a:defRPr>
            </a:lvl1pPr>
          </a:lstStyle>
          <a:p>
            <a:pPr>
              <a:defRPr/>
            </a:pPr>
            <a:endParaRPr lang="en-AU" altLang="en-US"/>
          </a:p>
        </p:txBody>
      </p:sp>
      <p:sp>
        <p:nvSpPr>
          <p:cNvPr id="3075" name="Rectangle 3"/>
          <p:cNvSpPr>
            <a:spLocks noGrp="1" noChangeArrowheads="1"/>
          </p:cNvSpPr>
          <p:nvPr>
            <p:ph type="dt" idx="1"/>
          </p:nvPr>
        </p:nvSpPr>
        <p:spPr bwMode="auto">
          <a:xfrm>
            <a:off x="11626850" y="0"/>
            <a:ext cx="9158288"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t" anchorCtr="0" compatLnSpc="1">
            <a:prstTxWarp prst="textNoShape">
              <a:avLst/>
            </a:prstTxWarp>
          </a:bodyPr>
          <a:lstStyle>
            <a:lvl1pPr algn="r" defTabSz="2768600">
              <a:defRPr sz="3900">
                <a:latin typeface="Times New Roman" panose="02020603050405020304" pitchFamily="18" charset="0"/>
              </a:defRPr>
            </a:lvl1pPr>
          </a:lstStyle>
          <a:p>
            <a:pPr>
              <a:defRPr/>
            </a:pPr>
            <a:endParaRPr lang="en-AU" altLang="en-US"/>
          </a:p>
        </p:txBody>
      </p:sp>
      <p:sp>
        <p:nvSpPr>
          <p:cNvPr id="15364" name="Rectangle 4"/>
          <p:cNvSpPr>
            <a:spLocks noChangeArrowheads="1" noTextEdit="1"/>
          </p:cNvSpPr>
          <p:nvPr>
            <p:ph type="sldImg" idx="2"/>
          </p:nvPr>
        </p:nvSpPr>
        <p:spPr bwMode="auto">
          <a:xfrm>
            <a:off x="6357938" y="2357438"/>
            <a:ext cx="7854950" cy="117808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2684463" y="15079663"/>
            <a:ext cx="15192375" cy="1414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t" anchorCtr="0" compatLnSpc="1">
            <a:prstTxWarp prst="textNoShape">
              <a:avLst/>
            </a:prstTxWarp>
          </a:bodyPr>
          <a:lstStyle/>
          <a:p>
            <a:pPr lvl="0"/>
            <a:r>
              <a:rPr lang="en-AU" altLang="en-US" noProof="0" smtClean="0"/>
              <a:t>Click to edit Master text styles</a:t>
            </a:r>
          </a:p>
          <a:p>
            <a:pPr lvl="1"/>
            <a:r>
              <a:rPr lang="en-AU" altLang="en-US" noProof="0" smtClean="0"/>
              <a:t>Second level</a:t>
            </a:r>
          </a:p>
          <a:p>
            <a:pPr lvl="2"/>
            <a:r>
              <a:rPr lang="en-AU" altLang="en-US" noProof="0" smtClean="0"/>
              <a:t>Third level</a:t>
            </a:r>
          </a:p>
          <a:p>
            <a:pPr lvl="3"/>
            <a:r>
              <a:rPr lang="en-AU" altLang="en-US" noProof="0" smtClean="0"/>
              <a:t>Fourth level</a:t>
            </a:r>
          </a:p>
          <a:p>
            <a:pPr lvl="4"/>
            <a:r>
              <a:rPr lang="en-AU" altLang="en-US" noProof="0" smtClean="0"/>
              <a:t>Fifth level</a:t>
            </a:r>
          </a:p>
        </p:txBody>
      </p:sp>
      <p:sp>
        <p:nvSpPr>
          <p:cNvPr id="3078" name="Rectangle 6"/>
          <p:cNvSpPr>
            <a:spLocks noGrp="1" noChangeArrowheads="1"/>
          </p:cNvSpPr>
          <p:nvPr>
            <p:ph type="ftr" sz="quarter" idx="4"/>
          </p:nvPr>
        </p:nvSpPr>
        <p:spPr bwMode="auto">
          <a:xfrm>
            <a:off x="0" y="29933900"/>
            <a:ext cx="8942388"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b" anchorCtr="0" compatLnSpc="1">
            <a:prstTxWarp prst="textNoShape">
              <a:avLst/>
            </a:prstTxWarp>
          </a:bodyPr>
          <a:lstStyle>
            <a:lvl1pPr defTabSz="2768600">
              <a:defRPr sz="3900">
                <a:latin typeface="Times New Roman" panose="02020603050405020304" pitchFamily="18" charset="0"/>
              </a:defRPr>
            </a:lvl1pPr>
          </a:lstStyle>
          <a:p>
            <a:pPr>
              <a:defRPr/>
            </a:pPr>
            <a:endParaRPr lang="en-AU" altLang="en-US"/>
          </a:p>
        </p:txBody>
      </p:sp>
      <p:sp>
        <p:nvSpPr>
          <p:cNvPr id="3079" name="Rectangle 7"/>
          <p:cNvSpPr>
            <a:spLocks noGrp="1" noChangeArrowheads="1"/>
          </p:cNvSpPr>
          <p:nvPr>
            <p:ph type="sldNum" sz="quarter" idx="5"/>
          </p:nvPr>
        </p:nvSpPr>
        <p:spPr bwMode="auto">
          <a:xfrm>
            <a:off x="11626850" y="29933900"/>
            <a:ext cx="9158288"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6460" tIns="138231" rIns="276460" bIns="138231" numCol="1" anchor="b" anchorCtr="0" compatLnSpc="1">
            <a:prstTxWarp prst="textNoShape">
              <a:avLst/>
            </a:prstTxWarp>
          </a:bodyPr>
          <a:lstStyle>
            <a:lvl1pPr algn="r" defTabSz="2768600">
              <a:defRPr sz="3900">
                <a:latin typeface="Times New Roman" panose="02020603050405020304" pitchFamily="18" charset="0"/>
                <a:cs typeface="Times New Roman" panose="02020603050405020304" pitchFamily="18" charset="0"/>
              </a:defRPr>
            </a:lvl1pPr>
          </a:lstStyle>
          <a:p>
            <a:fld id="{81D1144E-D952-48C6-A075-1E738110B5EC}" type="slidenum">
              <a:rPr lang="ar-SA" altLang="en-US"/>
              <a:pPr/>
              <a:t>‹#›</a:t>
            </a:fld>
            <a:endParaRPr lang="en-AU" altLang="en-US">
              <a:cs typeface="+mn-cs"/>
            </a:endParaRPr>
          </a:p>
        </p:txBody>
      </p:sp>
    </p:spTree>
    <p:extLst>
      <p:ext uri="{BB962C8B-B14F-4D97-AF65-F5344CB8AC3E}">
        <p14:creationId xmlns:p14="http://schemas.microsoft.com/office/powerpoint/2010/main" val="225387513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2768600">
              <a:defRPr sz="1300">
                <a:solidFill>
                  <a:schemeClr val="tx1"/>
                </a:solidFill>
                <a:latin typeface="Arial" panose="020B0604020202020204" pitchFamily="34" charset="0"/>
              </a:defRPr>
            </a:lvl1pPr>
            <a:lvl2pPr marL="742950" indent="-285750" defTabSz="2768600">
              <a:defRPr sz="1300">
                <a:solidFill>
                  <a:schemeClr val="tx1"/>
                </a:solidFill>
                <a:latin typeface="Arial" panose="020B0604020202020204" pitchFamily="34" charset="0"/>
              </a:defRPr>
            </a:lvl2pPr>
            <a:lvl3pPr marL="1143000" indent="-228600" defTabSz="2768600">
              <a:defRPr sz="1300">
                <a:solidFill>
                  <a:schemeClr val="tx1"/>
                </a:solidFill>
                <a:latin typeface="Arial" panose="020B0604020202020204" pitchFamily="34" charset="0"/>
              </a:defRPr>
            </a:lvl3pPr>
            <a:lvl4pPr marL="1600200" indent="-228600" defTabSz="2768600">
              <a:defRPr sz="1300">
                <a:solidFill>
                  <a:schemeClr val="tx1"/>
                </a:solidFill>
                <a:latin typeface="Arial" panose="020B0604020202020204" pitchFamily="34" charset="0"/>
              </a:defRPr>
            </a:lvl4pPr>
            <a:lvl5pPr marL="2057400" indent="-228600" defTabSz="2768600">
              <a:defRPr sz="1300">
                <a:solidFill>
                  <a:schemeClr val="tx1"/>
                </a:solidFill>
                <a:latin typeface="Arial" panose="020B0604020202020204" pitchFamily="34" charset="0"/>
              </a:defRPr>
            </a:lvl5pPr>
            <a:lvl6pPr marL="2514600" indent="-228600" defTabSz="2768600"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2768600"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2768600"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2768600" eaLnBrk="0" fontAlgn="base" hangingPunct="0">
              <a:spcBef>
                <a:spcPct val="0"/>
              </a:spcBef>
              <a:spcAft>
                <a:spcPct val="0"/>
              </a:spcAft>
              <a:defRPr sz="1300">
                <a:solidFill>
                  <a:schemeClr val="tx1"/>
                </a:solidFill>
                <a:latin typeface="Arial" panose="020B0604020202020204" pitchFamily="34" charset="0"/>
              </a:defRPr>
            </a:lvl9pPr>
          </a:lstStyle>
          <a:p>
            <a:fld id="{C866A607-9EE7-4DDC-8F1D-561F8D71976A}" type="slidenum">
              <a:rPr lang="ar-SA" altLang="en-US" sz="3900">
                <a:latin typeface="Times New Roman" panose="02020603050405020304" pitchFamily="18" charset="0"/>
              </a:rPr>
              <a:pPr/>
              <a:t>1</a:t>
            </a:fld>
            <a:endParaRPr lang="en-AU" altLang="en-US" sz="3900">
              <a:latin typeface="Times New Roman" panose="02020603050405020304" pitchFamily="18" charset="0"/>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28198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87975"/>
            <a:ext cx="16459200" cy="11460163"/>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2743200" y="17289463"/>
            <a:ext cx="164592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0A1AB962-4FD2-46F2-9B0E-DCD07DF72F9A}" type="slidenum">
              <a:rPr lang="ar-SA" altLang="en-US"/>
              <a:pPr/>
              <a:t>‹#›</a:t>
            </a:fld>
            <a:endParaRPr lang="en-US" altLang="en-US"/>
          </a:p>
        </p:txBody>
      </p:sp>
    </p:spTree>
    <p:extLst>
      <p:ext uri="{BB962C8B-B14F-4D97-AF65-F5344CB8AC3E}">
        <p14:creationId xmlns:p14="http://schemas.microsoft.com/office/powerpoint/2010/main" val="134278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E3413750-0E18-4798-B612-D375401B5C35}" type="slidenum">
              <a:rPr lang="ar-SA" altLang="en-US"/>
              <a:pPr/>
              <a:t>‹#›</a:t>
            </a:fld>
            <a:endParaRPr lang="en-US" altLang="en-US"/>
          </a:p>
        </p:txBody>
      </p:sp>
    </p:spTree>
    <p:extLst>
      <p:ext uri="{BB962C8B-B14F-4D97-AF65-F5344CB8AC3E}">
        <p14:creationId xmlns:p14="http://schemas.microsoft.com/office/powerpoint/2010/main" val="315512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2928938"/>
            <a:ext cx="4664075" cy="2633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4650" y="2928938"/>
            <a:ext cx="13839825" cy="2633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313236F8-31B1-4A8B-8BC8-3C2FA3ED414C}" type="slidenum">
              <a:rPr lang="ar-SA" altLang="en-US"/>
              <a:pPr/>
              <a:t>‹#›</a:t>
            </a:fld>
            <a:endParaRPr lang="en-US" altLang="en-US"/>
          </a:p>
        </p:txBody>
      </p:sp>
    </p:spTree>
    <p:extLst>
      <p:ext uri="{BB962C8B-B14F-4D97-AF65-F5344CB8AC3E}">
        <p14:creationId xmlns:p14="http://schemas.microsoft.com/office/powerpoint/2010/main" val="3950524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44650" y="2928938"/>
            <a:ext cx="18656300" cy="548481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644650" y="9507538"/>
            <a:ext cx="9251950" cy="9799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1049000" y="9507538"/>
            <a:ext cx="9251950" cy="9799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644650" y="19459575"/>
            <a:ext cx="9251950" cy="9799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11049000" y="19459575"/>
            <a:ext cx="9251950" cy="9799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fld id="{1E1A1ABE-7E1E-46B9-B7B0-1D7272A2AB6E}" type="slidenum">
              <a:rPr lang="ar-SA" altLang="en-US"/>
              <a:pPr/>
              <a:t>‹#›</a:t>
            </a:fld>
            <a:endParaRPr lang="en-US" altLang="en-US"/>
          </a:p>
        </p:txBody>
      </p:sp>
    </p:spTree>
    <p:extLst>
      <p:ext uri="{BB962C8B-B14F-4D97-AF65-F5344CB8AC3E}">
        <p14:creationId xmlns:p14="http://schemas.microsoft.com/office/powerpoint/2010/main" val="328543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57EDF2C0-4299-452B-876A-131C1C9E6A79}" type="slidenum">
              <a:rPr lang="ar-SA" altLang="en-US"/>
              <a:pPr/>
              <a:t>‹#›</a:t>
            </a:fld>
            <a:endParaRPr lang="en-US" altLang="en-US"/>
          </a:p>
        </p:txBody>
      </p:sp>
    </p:spTree>
    <p:extLst>
      <p:ext uri="{BB962C8B-B14F-4D97-AF65-F5344CB8AC3E}">
        <p14:creationId xmlns:p14="http://schemas.microsoft.com/office/powerpoint/2010/main" val="34951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013" y="8207375"/>
            <a:ext cx="18927762" cy="1369218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497013" y="22029738"/>
            <a:ext cx="18927762"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0B95068B-FDE5-41F0-8F2C-6A5FB6724710}" type="slidenum">
              <a:rPr lang="ar-SA" altLang="en-US"/>
              <a:pPr/>
              <a:t>‹#›</a:t>
            </a:fld>
            <a:endParaRPr lang="en-US" altLang="en-US"/>
          </a:p>
        </p:txBody>
      </p:sp>
    </p:spTree>
    <p:extLst>
      <p:ext uri="{BB962C8B-B14F-4D97-AF65-F5344CB8AC3E}">
        <p14:creationId xmlns:p14="http://schemas.microsoft.com/office/powerpoint/2010/main" val="108813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4650" y="9507538"/>
            <a:ext cx="9251950" cy="1975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9507538"/>
            <a:ext cx="9251950" cy="1975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fld id="{77E8F860-AB25-4ABE-94FF-DEA4AFEDBDEF}" type="slidenum">
              <a:rPr lang="ar-SA" altLang="en-US"/>
              <a:pPr/>
              <a:t>‹#›</a:t>
            </a:fld>
            <a:endParaRPr lang="en-US" altLang="en-US"/>
          </a:p>
        </p:txBody>
      </p:sp>
    </p:spTree>
    <p:extLst>
      <p:ext uri="{BB962C8B-B14F-4D97-AF65-F5344CB8AC3E}">
        <p14:creationId xmlns:p14="http://schemas.microsoft.com/office/powerpoint/2010/main" val="309901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300" y="1752600"/>
            <a:ext cx="18927763" cy="63627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511300" y="8069263"/>
            <a:ext cx="9283700"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1300" y="12023725"/>
            <a:ext cx="9283700"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09325" y="8069263"/>
            <a:ext cx="932973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09325" y="12023725"/>
            <a:ext cx="9329738"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fld id="{326F96F9-360C-4E0D-AD3C-E7D2AC433912}" type="slidenum">
              <a:rPr lang="ar-SA" altLang="en-US"/>
              <a:pPr/>
              <a:t>‹#›</a:t>
            </a:fld>
            <a:endParaRPr lang="en-US" altLang="en-US"/>
          </a:p>
        </p:txBody>
      </p:sp>
    </p:spTree>
    <p:extLst>
      <p:ext uri="{BB962C8B-B14F-4D97-AF65-F5344CB8AC3E}">
        <p14:creationId xmlns:p14="http://schemas.microsoft.com/office/powerpoint/2010/main" val="428509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fld id="{DC383023-C6C0-4C5B-8560-1E3F7C9C9ACA}" type="slidenum">
              <a:rPr lang="ar-SA" altLang="en-US"/>
              <a:pPr/>
              <a:t>‹#›</a:t>
            </a:fld>
            <a:endParaRPr lang="en-US" altLang="en-US"/>
          </a:p>
        </p:txBody>
      </p:sp>
    </p:spTree>
    <p:extLst>
      <p:ext uri="{BB962C8B-B14F-4D97-AF65-F5344CB8AC3E}">
        <p14:creationId xmlns:p14="http://schemas.microsoft.com/office/powerpoint/2010/main" val="38815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fld id="{E9480D20-5DCB-4246-A7D4-CED8829B0E8C}" type="slidenum">
              <a:rPr lang="ar-SA" altLang="en-US"/>
              <a:pPr/>
              <a:t>‹#›</a:t>
            </a:fld>
            <a:endParaRPr lang="en-US" altLang="en-US"/>
          </a:p>
        </p:txBody>
      </p:sp>
    </p:spTree>
    <p:extLst>
      <p:ext uri="{BB962C8B-B14F-4D97-AF65-F5344CB8AC3E}">
        <p14:creationId xmlns:p14="http://schemas.microsoft.com/office/powerpoint/2010/main" val="285653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300" y="2193925"/>
            <a:ext cx="7078663" cy="76819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9329738" y="4740275"/>
            <a:ext cx="11109325"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1300" y="9875838"/>
            <a:ext cx="7078663"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fld id="{D23761BC-CEDF-4A30-92AA-006B17A1D13A}" type="slidenum">
              <a:rPr lang="ar-SA" altLang="en-US"/>
              <a:pPr/>
              <a:t>‹#›</a:t>
            </a:fld>
            <a:endParaRPr lang="en-US" altLang="en-US"/>
          </a:p>
        </p:txBody>
      </p:sp>
    </p:spTree>
    <p:extLst>
      <p:ext uri="{BB962C8B-B14F-4D97-AF65-F5344CB8AC3E}">
        <p14:creationId xmlns:p14="http://schemas.microsoft.com/office/powerpoint/2010/main" val="339082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300" y="2193925"/>
            <a:ext cx="7078663" cy="76819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9329738" y="4740275"/>
            <a:ext cx="11109325"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511300" y="9875838"/>
            <a:ext cx="7078663"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fld id="{CC167599-EEC4-48AA-AAB4-D5615BFC61AC}" type="slidenum">
              <a:rPr lang="ar-SA" altLang="en-US"/>
              <a:pPr/>
              <a:t>‹#›</a:t>
            </a:fld>
            <a:endParaRPr lang="en-US" altLang="en-US"/>
          </a:p>
        </p:txBody>
      </p:sp>
    </p:spTree>
    <p:extLst>
      <p:ext uri="{BB962C8B-B14F-4D97-AF65-F5344CB8AC3E}">
        <p14:creationId xmlns:p14="http://schemas.microsoft.com/office/powerpoint/2010/main" val="1300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4650" y="2928938"/>
            <a:ext cx="18656300" cy="548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5914" tIns="167958" rIns="335914" bIns="16795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44650" y="9507538"/>
            <a:ext cx="18656300" cy="1975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5914" tIns="167958" rIns="335914" bIns="16795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9812" name="Rectangle 4"/>
          <p:cNvSpPr>
            <a:spLocks noGrp="1" noChangeArrowheads="1"/>
          </p:cNvSpPr>
          <p:nvPr>
            <p:ph type="dt" sz="half" idx="2"/>
          </p:nvPr>
        </p:nvSpPr>
        <p:spPr bwMode="auto">
          <a:xfrm>
            <a:off x="1644650" y="29989463"/>
            <a:ext cx="4575175" cy="219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5914" tIns="167958" rIns="335914" bIns="167958" numCol="1" anchor="t" anchorCtr="0" compatLnSpc="1">
            <a:prstTxWarp prst="textNoShape">
              <a:avLst/>
            </a:prstTxWarp>
          </a:bodyPr>
          <a:lstStyle>
            <a:lvl1pPr defTabSz="3359150">
              <a:defRPr sz="5000">
                <a:latin typeface="+mn-lt"/>
              </a:defRPr>
            </a:lvl1pPr>
          </a:lstStyle>
          <a:p>
            <a:pPr>
              <a:defRPr/>
            </a:pPr>
            <a:endParaRPr lang="en-US" altLang="en-US"/>
          </a:p>
        </p:txBody>
      </p:sp>
      <p:sp>
        <p:nvSpPr>
          <p:cNvPr id="119813" name="Rectangle 5"/>
          <p:cNvSpPr>
            <a:spLocks noGrp="1" noChangeArrowheads="1"/>
          </p:cNvSpPr>
          <p:nvPr>
            <p:ph type="ftr" sz="quarter" idx="3"/>
          </p:nvPr>
        </p:nvSpPr>
        <p:spPr bwMode="auto">
          <a:xfrm>
            <a:off x="7500938" y="29989463"/>
            <a:ext cx="6943725" cy="219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5914" tIns="167958" rIns="335914" bIns="167958" numCol="1" anchor="t" anchorCtr="0" compatLnSpc="1">
            <a:prstTxWarp prst="textNoShape">
              <a:avLst/>
            </a:prstTxWarp>
          </a:bodyPr>
          <a:lstStyle>
            <a:lvl1pPr algn="ctr" defTabSz="3359150">
              <a:defRPr sz="5000">
                <a:latin typeface="+mn-lt"/>
              </a:defRPr>
            </a:lvl1pPr>
          </a:lstStyle>
          <a:p>
            <a:pPr>
              <a:defRPr/>
            </a:pPr>
            <a:endParaRPr lang="en-US" altLang="en-US"/>
          </a:p>
        </p:txBody>
      </p:sp>
      <p:sp>
        <p:nvSpPr>
          <p:cNvPr id="119814" name="Rectangle 6"/>
          <p:cNvSpPr>
            <a:spLocks noGrp="1" noChangeArrowheads="1"/>
          </p:cNvSpPr>
          <p:nvPr>
            <p:ph type="sldNum" sz="quarter" idx="4"/>
          </p:nvPr>
        </p:nvSpPr>
        <p:spPr bwMode="auto">
          <a:xfrm>
            <a:off x="15725775" y="29989463"/>
            <a:ext cx="4575175" cy="219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5914" tIns="167958" rIns="335914" bIns="167958" numCol="1" anchor="t" anchorCtr="0" compatLnSpc="1">
            <a:prstTxWarp prst="textNoShape">
              <a:avLst/>
            </a:prstTxWarp>
          </a:bodyPr>
          <a:lstStyle>
            <a:lvl1pPr algn="r" defTabSz="3359150">
              <a:defRPr sz="5000">
                <a:latin typeface="Times New Roman" panose="02020603050405020304" pitchFamily="18" charset="0"/>
                <a:cs typeface="Times New Roman" panose="02020603050405020304" pitchFamily="18" charset="0"/>
              </a:defRPr>
            </a:lvl1pPr>
          </a:lstStyle>
          <a:p>
            <a:fld id="{6F203D6D-7786-4996-B163-D5BC084FBA12}" type="slidenum">
              <a:rPr lang="ar-SA" altLang="en-US"/>
              <a:pPr/>
              <a:t>‹#›</a:t>
            </a:fld>
            <a:endParaRPr lang="en-US" altLang="en-US">
              <a:cs typeface="+mn-cs"/>
            </a:endParaRPr>
          </a:p>
        </p:txBody>
      </p:sp>
      <p:sp>
        <p:nvSpPr>
          <p:cNvPr id="1031" name="Rectangle 7"/>
          <p:cNvSpPr>
            <a:spLocks noChangeArrowheads="1"/>
          </p:cNvSpPr>
          <p:nvPr/>
        </p:nvSpPr>
        <p:spPr bwMode="auto">
          <a:xfrm>
            <a:off x="817563" y="6294438"/>
            <a:ext cx="6407150" cy="25711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defRPr/>
            </a:pPr>
            <a:endParaRPr lang="fa-IR" altLang="en-US" smtClean="0"/>
          </a:p>
        </p:txBody>
      </p:sp>
      <p:sp>
        <p:nvSpPr>
          <p:cNvPr id="1032" name="Rectangle 8"/>
          <p:cNvSpPr>
            <a:spLocks noChangeArrowheads="1"/>
          </p:cNvSpPr>
          <p:nvPr/>
        </p:nvSpPr>
        <p:spPr bwMode="auto">
          <a:xfrm>
            <a:off x="7767638" y="6294438"/>
            <a:ext cx="6410325" cy="25711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defRPr/>
            </a:pPr>
            <a:endParaRPr lang="fa-IR" altLang="en-US" smtClean="0"/>
          </a:p>
        </p:txBody>
      </p:sp>
      <p:sp>
        <p:nvSpPr>
          <p:cNvPr id="1033" name="Rectangle 9"/>
          <p:cNvSpPr>
            <a:spLocks noChangeArrowheads="1"/>
          </p:cNvSpPr>
          <p:nvPr/>
        </p:nvSpPr>
        <p:spPr bwMode="auto">
          <a:xfrm>
            <a:off x="14720888" y="6294438"/>
            <a:ext cx="6407150" cy="25711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defRPr/>
            </a:pPr>
            <a:endParaRPr lang="fa-IR" altLang="en-US" smtClean="0"/>
          </a:p>
        </p:txBody>
      </p:sp>
      <p:sp>
        <p:nvSpPr>
          <p:cNvPr id="1034" name="Rectangle 10"/>
          <p:cNvSpPr>
            <a:spLocks noChangeArrowheads="1"/>
          </p:cNvSpPr>
          <p:nvPr userDrawn="1"/>
        </p:nvSpPr>
        <p:spPr bwMode="auto">
          <a:xfrm>
            <a:off x="817563" y="6294438"/>
            <a:ext cx="6407150" cy="25711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defRPr/>
            </a:pPr>
            <a:endParaRPr lang="fa-IR" altLang="en-US" smtClean="0"/>
          </a:p>
        </p:txBody>
      </p:sp>
      <p:sp>
        <p:nvSpPr>
          <p:cNvPr id="1035" name="Rectangle 11"/>
          <p:cNvSpPr>
            <a:spLocks noChangeArrowheads="1"/>
          </p:cNvSpPr>
          <p:nvPr userDrawn="1"/>
        </p:nvSpPr>
        <p:spPr bwMode="auto">
          <a:xfrm>
            <a:off x="7767638" y="6294438"/>
            <a:ext cx="6410325" cy="25711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defRPr/>
            </a:pPr>
            <a:endParaRPr lang="fa-IR" altLang="en-US" smtClean="0"/>
          </a:p>
        </p:txBody>
      </p:sp>
      <p:sp>
        <p:nvSpPr>
          <p:cNvPr id="1036" name="Rectangle 12"/>
          <p:cNvSpPr>
            <a:spLocks noChangeArrowheads="1"/>
          </p:cNvSpPr>
          <p:nvPr userDrawn="1"/>
        </p:nvSpPr>
        <p:spPr bwMode="auto">
          <a:xfrm>
            <a:off x="14720888" y="6294438"/>
            <a:ext cx="6407150" cy="257111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defRPr/>
            </a:pPr>
            <a:endParaRPr lang="fa-IR" altLang="en-US" smtClean="0"/>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Lst>
  <p:txStyles>
    <p:titleStyle>
      <a:lvl1pPr algn="ctr" defTabSz="3359150" rtl="0" eaLnBrk="0" fontAlgn="base" hangingPunct="0">
        <a:spcBef>
          <a:spcPct val="0"/>
        </a:spcBef>
        <a:spcAft>
          <a:spcPct val="0"/>
        </a:spcAft>
        <a:defRPr sz="16300" kern="1200">
          <a:solidFill>
            <a:schemeClr val="tx2"/>
          </a:solidFill>
          <a:latin typeface="+mj-lt"/>
          <a:ea typeface="+mj-ea"/>
          <a:cs typeface="+mj-cs"/>
        </a:defRPr>
      </a:lvl1pPr>
      <a:lvl2pPr algn="ctr" defTabSz="3359150" rtl="0" eaLnBrk="0" fontAlgn="base" hangingPunct="0">
        <a:spcBef>
          <a:spcPct val="0"/>
        </a:spcBef>
        <a:spcAft>
          <a:spcPct val="0"/>
        </a:spcAft>
        <a:defRPr sz="16300">
          <a:solidFill>
            <a:schemeClr val="tx2"/>
          </a:solidFill>
          <a:latin typeface="Times New Roman" panose="02020603050405020304" pitchFamily="18" charset="0"/>
        </a:defRPr>
      </a:lvl2pPr>
      <a:lvl3pPr algn="ctr" defTabSz="3359150" rtl="0" eaLnBrk="0" fontAlgn="base" hangingPunct="0">
        <a:spcBef>
          <a:spcPct val="0"/>
        </a:spcBef>
        <a:spcAft>
          <a:spcPct val="0"/>
        </a:spcAft>
        <a:defRPr sz="16300">
          <a:solidFill>
            <a:schemeClr val="tx2"/>
          </a:solidFill>
          <a:latin typeface="Times New Roman" panose="02020603050405020304" pitchFamily="18" charset="0"/>
        </a:defRPr>
      </a:lvl3pPr>
      <a:lvl4pPr algn="ctr" defTabSz="3359150" rtl="0" eaLnBrk="0" fontAlgn="base" hangingPunct="0">
        <a:spcBef>
          <a:spcPct val="0"/>
        </a:spcBef>
        <a:spcAft>
          <a:spcPct val="0"/>
        </a:spcAft>
        <a:defRPr sz="16300">
          <a:solidFill>
            <a:schemeClr val="tx2"/>
          </a:solidFill>
          <a:latin typeface="Times New Roman" panose="02020603050405020304" pitchFamily="18" charset="0"/>
        </a:defRPr>
      </a:lvl4pPr>
      <a:lvl5pPr algn="ctr" defTabSz="3359150" rtl="0" eaLnBrk="0" fontAlgn="base" hangingPunct="0">
        <a:spcBef>
          <a:spcPct val="0"/>
        </a:spcBef>
        <a:spcAft>
          <a:spcPct val="0"/>
        </a:spcAft>
        <a:defRPr sz="16300">
          <a:solidFill>
            <a:schemeClr val="tx2"/>
          </a:solidFill>
          <a:latin typeface="Times New Roman" panose="02020603050405020304" pitchFamily="18" charset="0"/>
        </a:defRPr>
      </a:lvl5pPr>
      <a:lvl6pPr marL="457200" algn="ctr" defTabSz="3359150" rtl="0" eaLnBrk="0" fontAlgn="base" hangingPunct="0">
        <a:spcBef>
          <a:spcPct val="0"/>
        </a:spcBef>
        <a:spcAft>
          <a:spcPct val="0"/>
        </a:spcAft>
        <a:defRPr sz="16300">
          <a:solidFill>
            <a:schemeClr val="tx2"/>
          </a:solidFill>
          <a:latin typeface="Times New Roman" panose="02020603050405020304" pitchFamily="18" charset="0"/>
        </a:defRPr>
      </a:lvl6pPr>
      <a:lvl7pPr marL="914400" algn="ctr" defTabSz="3359150" rtl="0" eaLnBrk="0" fontAlgn="base" hangingPunct="0">
        <a:spcBef>
          <a:spcPct val="0"/>
        </a:spcBef>
        <a:spcAft>
          <a:spcPct val="0"/>
        </a:spcAft>
        <a:defRPr sz="16300">
          <a:solidFill>
            <a:schemeClr val="tx2"/>
          </a:solidFill>
          <a:latin typeface="Times New Roman" panose="02020603050405020304" pitchFamily="18" charset="0"/>
        </a:defRPr>
      </a:lvl7pPr>
      <a:lvl8pPr marL="1371600" algn="ctr" defTabSz="3359150" rtl="0" eaLnBrk="0" fontAlgn="base" hangingPunct="0">
        <a:spcBef>
          <a:spcPct val="0"/>
        </a:spcBef>
        <a:spcAft>
          <a:spcPct val="0"/>
        </a:spcAft>
        <a:defRPr sz="16300">
          <a:solidFill>
            <a:schemeClr val="tx2"/>
          </a:solidFill>
          <a:latin typeface="Times New Roman" panose="02020603050405020304" pitchFamily="18" charset="0"/>
        </a:defRPr>
      </a:lvl8pPr>
      <a:lvl9pPr marL="1828800" algn="ctr" defTabSz="3359150" rtl="0" eaLnBrk="0" fontAlgn="base" hangingPunct="0">
        <a:spcBef>
          <a:spcPct val="0"/>
        </a:spcBef>
        <a:spcAft>
          <a:spcPct val="0"/>
        </a:spcAft>
        <a:defRPr sz="16300">
          <a:solidFill>
            <a:schemeClr val="tx2"/>
          </a:solidFill>
          <a:latin typeface="Times New Roman" panose="02020603050405020304" pitchFamily="18" charset="0"/>
        </a:defRPr>
      </a:lvl9pPr>
    </p:titleStyle>
    <p:bodyStyle>
      <a:lvl1pPr marL="1262063" indent="-1262063" algn="l" defTabSz="3359150" rtl="0" eaLnBrk="0" fontAlgn="base" hangingPunct="0">
        <a:spcBef>
          <a:spcPct val="20000"/>
        </a:spcBef>
        <a:spcAft>
          <a:spcPct val="0"/>
        </a:spcAft>
        <a:buChar char="•"/>
        <a:defRPr sz="11600" kern="1200">
          <a:solidFill>
            <a:schemeClr val="tx1"/>
          </a:solidFill>
          <a:latin typeface="+mn-lt"/>
          <a:ea typeface="+mn-ea"/>
          <a:cs typeface="+mn-cs"/>
        </a:defRPr>
      </a:lvl1pPr>
      <a:lvl2pPr marL="2730500" indent="-1047750" algn="l" defTabSz="3359150" rtl="0" eaLnBrk="0" fontAlgn="base" hangingPunct="0">
        <a:spcBef>
          <a:spcPct val="20000"/>
        </a:spcBef>
        <a:spcAft>
          <a:spcPct val="0"/>
        </a:spcAft>
        <a:buChar char="–"/>
        <a:defRPr sz="10300" kern="1200">
          <a:solidFill>
            <a:schemeClr val="tx1"/>
          </a:solidFill>
          <a:latin typeface="+mn-lt"/>
          <a:ea typeface="+mn-ea"/>
          <a:cs typeface="+mn-cs"/>
        </a:defRPr>
      </a:lvl2pPr>
      <a:lvl3pPr marL="4198938" indent="-839788" algn="l" defTabSz="3359150" rtl="0" eaLnBrk="0" fontAlgn="base" hangingPunct="0">
        <a:spcBef>
          <a:spcPct val="20000"/>
        </a:spcBef>
        <a:spcAft>
          <a:spcPct val="0"/>
        </a:spcAft>
        <a:buChar char="•"/>
        <a:defRPr sz="8900" kern="1200">
          <a:solidFill>
            <a:schemeClr val="tx1"/>
          </a:solidFill>
          <a:latin typeface="+mn-lt"/>
          <a:ea typeface="+mn-ea"/>
          <a:cs typeface="+mn-cs"/>
        </a:defRPr>
      </a:lvl3pPr>
      <a:lvl4pPr marL="5883275" indent="-846138" algn="l" defTabSz="3359150" rtl="0" eaLnBrk="0" fontAlgn="base" hangingPunct="0">
        <a:spcBef>
          <a:spcPct val="20000"/>
        </a:spcBef>
        <a:spcAft>
          <a:spcPct val="0"/>
        </a:spcAft>
        <a:buChar char="–"/>
        <a:defRPr sz="7200" kern="1200">
          <a:solidFill>
            <a:schemeClr val="tx1"/>
          </a:solidFill>
          <a:latin typeface="+mn-lt"/>
          <a:ea typeface="+mn-ea"/>
          <a:cs typeface="+mn-cs"/>
        </a:defRPr>
      </a:lvl4pPr>
      <a:lvl5pPr marL="7558088" indent="-839788" algn="l" defTabSz="3359150" rtl="0" eaLnBrk="0" fontAlgn="base" hangingPunct="0">
        <a:spcBef>
          <a:spcPct val="20000"/>
        </a:spcBef>
        <a:spcAft>
          <a:spcPct val="0"/>
        </a:spcAft>
        <a:buChar char="»"/>
        <a:defRPr sz="7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1053"/>
          <p:cNvSpPr>
            <a:spLocks noChangeArrowheads="1"/>
          </p:cNvSpPr>
          <p:nvPr/>
        </p:nvSpPr>
        <p:spPr bwMode="auto">
          <a:xfrm>
            <a:off x="0" y="2705100"/>
            <a:ext cx="21945600" cy="168275"/>
          </a:xfrm>
          <a:prstGeom prst="rect">
            <a:avLst/>
          </a:prstGeom>
          <a:gradFill rotWithShape="0">
            <a:gsLst>
              <a:gs pos="0">
                <a:srgbClr val="CC3300"/>
              </a:gs>
              <a:gs pos="50000">
                <a:srgbClr val="FFCC00"/>
              </a:gs>
              <a:gs pos="100000">
                <a:srgbClr val="CC33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endParaRPr lang="fa-IR" altLang="en-US"/>
          </a:p>
        </p:txBody>
      </p:sp>
      <p:sp>
        <p:nvSpPr>
          <p:cNvPr id="15395" name="Text Box 1059"/>
          <p:cNvSpPr txBox="1">
            <a:spLocks noChangeArrowheads="1"/>
          </p:cNvSpPr>
          <p:nvPr/>
        </p:nvSpPr>
        <p:spPr bwMode="auto">
          <a:xfrm>
            <a:off x="50800" y="2921000"/>
            <a:ext cx="21894800" cy="315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83908" tIns="283908" rIns="283908" bIns="283908"/>
          <a:lstStyle>
            <a:lvl1pPr defTabSz="725488">
              <a:defRPr sz="2400">
                <a:solidFill>
                  <a:schemeClr val="tx1"/>
                </a:solidFill>
                <a:latin typeface="Times New Roman" panose="02020603050405020304" pitchFamily="18" charset="0"/>
              </a:defRPr>
            </a:lvl1pPr>
            <a:lvl2pPr marL="363538" defTabSz="725488">
              <a:defRPr sz="2400">
                <a:solidFill>
                  <a:schemeClr val="tx1"/>
                </a:solidFill>
                <a:latin typeface="Times New Roman" panose="02020603050405020304" pitchFamily="18" charset="0"/>
              </a:defRPr>
            </a:lvl2pPr>
            <a:lvl3pPr marL="725488" defTabSz="725488">
              <a:defRPr sz="2400">
                <a:solidFill>
                  <a:schemeClr val="tx1"/>
                </a:solidFill>
                <a:latin typeface="Times New Roman" panose="02020603050405020304" pitchFamily="18" charset="0"/>
              </a:defRPr>
            </a:lvl3pPr>
            <a:lvl4pPr marL="1077913" defTabSz="725488">
              <a:defRPr sz="2400">
                <a:solidFill>
                  <a:schemeClr val="tx1"/>
                </a:solidFill>
                <a:latin typeface="Times New Roman" panose="02020603050405020304" pitchFamily="18" charset="0"/>
              </a:defRPr>
            </a:lvl4pPr>
            <a:lvl5pPr marL="1441450" defTabSz="725488">
              <a:defRPr sz="2400">
                <a:solidFill>
                  <a:schemeClr val="tx1"/>
                </a:solidFill>
                <a:latin typeface="Times New Roman" panose="02020603050405020304" pitchFamily="18" charset="0"/>
              </a:defRPr>
            </a:lvl5pPr>
            <a:lvl6pPr marL="1898650" defTabSz="725488" eaLnBrk="0" fontAlgn="base" hangingPunct="0">
              <a:spcBef>
                <a:spcPct val="0"/>
              </a:spcBef>
              <a:spcAft>
                <a:spcPct val="0"/>
              </a:spcAft>
              <a:defRPr sz="2400">
                <a:solidFill>
                  <a:schemeClr val="tx1"/>
                </a:solidFill>
                <a:latin typeface="Times New Roman" panose="02020603050405020304" pitchFamily="18" charset="0"/>
              </a:defRPr>
            </a:lvl6pPr>
            <a:lvl7pPr marL="2355850" defTabSz="725488" eaLnBrk="0" fontAlgn="base" hangingPunct="0">
              <a:spcBef>
                <a:spcPct val="0"/>
              </a:spcBef>
              <a:spcAft>
                <a:spcPct val="0"/>
              </a:spcAft>
              <a:defRPr sz="2400">
                <a:solidFill>
                  <a:schemeClr val="tx1"/>
                </a:solidFill>
                <a:latin typeface="Times New Roman" panose="02020603050405020304" pitchFamily="18" charset="0"/>
              </a:defRPr>
            </a:lvl7pPr>
            <a:lvl8pPr marL="2813050" defTabSz="725488" eaLnBrk="0" fontAlgn="base" hangingPunct="0">
              <a:spcBef>
                <a:spcPct val="0"/>
              </a:spcBef>
              <a:spcAft>
                <a:spcPct val="0"/>
              </a:spcAft>
              <a:defRPr sz="2400">
                <a:solidFill>
                  <a:schemeClr val="tx1"/>
                </a:solidFill>
                <a:latin typeface="Times New Roman" panose="02020603050405020304" pitchFamily="18" charset="0"/>
              </a:defRPr>
            </a:lvl8pPr>
            <a:lvl9pPr marL="3270250" defTabSz="725488" eaLnBrk="0" fontAlgn="base" hangingPunct="0">
              <a:spcBef>
                <a:spcPct val="0"/>
              </a:spcBef>
              <a:spcAft>
                <a:spcPct val="0"/>
              </a:spcAft>
              <a:defRPr sz="2400">
                <a:solidFill>
                  <a:schemeClr val="tx1"/>
                </a:solidFill>
                <a:latin typeface="Times New Roman" panose="02020603050405020304" pitchFamily="18" charset="0"/>
              </a:defRPr>
            </a:lvl9pPr>
          </a:lstStyle>
          <a:p>
            <a:pPr algn="ctr" rtl="1">
              <a:defRPr/>
            </a:pPr>
            <a:r>
              <a:rPr lang="fa-IR" altLang="en-US" sz="6600" b="1" dirty="0" smtClean="0">
                <a:effectLst>
                  <a:outerShdw blurRad="38100" dist="38100" dir="2700000" algn="tl">
                    <a:srgbClr val="FFFFFF"/>
                  </a:outerShdw>
                </a:effectLst>
                <a:latin typeface="Arial" panose="020B0604020202020204" pitchFamily="34" charset="0"/>
                <a:cs typeface="B Titr" panose="00000700000000000000" pitchFamily="2" charset="-78"/>
              </a:rPr>
              <a:t>این متن پاک شود و عنوان مقاله افزوده شود</a:t>
            </a:r>
            <a:endParaRPr lang="en-US" altLang="en-US" sz="6600" b="1" dirty="0" smtClean="0">
              <a:effectLst>
                <a:outerShdw blurRad="38100" dist="38100" dir="2700000" algn="tl">
                  <a:srgbClr val="FFFFFF"/>
                </a:outerShdw>
              </a:effectLst>
              <a:latin typeface="Arial" panose="020B0604020202020204" pitchFamily="34" charset="0"/>
              <a:cs typeface="B Titr" panose="00000700000000000000" pitchFamily="2" charset="-78"/>
            </a:endParaRPr>
          </a:p>
          <a:p>
            <a:pPr algn="ctr">
              <a:defRPr/>
            </a:pPr>
            <a:endParaRPr lang="fa-IR" altLang="en-US" sz="2800" b="1" dirty="0" smtClean="0">
              <a:effectLst>
                <a:outerShdw blurRad="38100" dist="38100" dir="2700000" algn="tl">
                  <a:srgbClr val="FFFFFF"/>
                </a:outerShdw>
              </a:effectLst>
              <a:latin typeface="Arial" panose="020B0604020202020204" pitchFamily="34" charset="0"/>
              <a:cs typeface="B Nazanin" pitchFamily="2" charset="-78"/>
            </a:endParaRPr>
          </a:p>
          <a:p>
            <a:pPr algn="ctr" rtl="1">
              <a:defRPr/>
            </a:pPr>
            <a:r>
              <a:rPr lang="fa-IR" altLang="en-US" sz="2800" b="1" dirty="0" smtClean="0">
                <a:effectLst>
                  <a:outerShdw blurRad="38100" dist="38100" dir="2700000" algn="tl">
                    <a:srgbClr val="FFFFFF"/>
                  </a:outerShdw>
                </a:effectLst>
                <a:latin typeface="Arial" panose="020B0604020202020204" pitchFamily="34" charset="0"/>
                <a:cs typeface="B Nazanin" pitchFamily="2" charset="-78"/>
              </a:rPr>
              <a:t>نام و نام </a:t>
            </a:r>
            <a:r>
              <a:rPr lang="fa-IR" altLang="en-US" sz="2800" b="1" dirty="0">
                <a:effectLst>
                  <a:outerShdw blurRad="38100" dist="38100" dir="2700000" algn="tl">
                    <a:srgbClr val="FFFFFF"/>
                  </a:outerShdw>
                </a:effectLst>
                <a:latin typeface="Arial" panose="020B0604020202020204" pitchFamily="34" charset="0"/>
                <a:cs typeface="B Nazanin" pitchFamily="2" charset="-78"/>
              </a:rPr>
              <a:t>خانوادگی </a:t>
            </a:r>
            <a:r>
              <a:rPr lang="fa-IR" altLang="en-US" sz="2800" b="1" dirty="0" smtClean="0">
                <a:effectLst>
                  <a:outerShdw blurRad="38100" dist="38100" dir="2700000" algn="tl">
                    <a:srgbClr val="FFFFFF"/>
                  </a:outerShdw>
                </a:effectLst>
                <a:latin typeface="Arial" panose="020B0604020202020204" pitchFamily="34" charset="0"/>
                <a:cs typeface="B Nazanin" pitchFamily="2" charset="-78"/>
              </a:rPr>
              <a:t>نویسنده اول</a:t>
            </a:r>
            <a:r>
              <a:rPr lang="fa-IR" altLang="en-US" sz="2800" b="1" baseline="30000" dirty="0" smtClean="0">
                <a:effectLst>
                  <a:outerShdw blurRad="38100" dist="38100" dir="2700000" algn="tl">
                    <a:srgbClr val="FFFFFF"/>
                  </a:outerShdw>
                </a:effectLst>
                <a:latin typeface="Arial" panose="020B0604020202020204" pitchFamily="34" charset="0"/>
                <a:cs typeface="B Nazanin" pitchFamily="2" charset="-78"/>
              </a:rPr>
              <a:t>1*</a:t>
            </a:r>
            <a:r>
              <a:rPr lang="fa-IR" altLang="en-US" sz="2800" b="1" dirty="0" smtClean="0">
                <a:effectLst>
                  <a:outerShdw blurRad="38100" dist="38100" dir="2700000" algn="tl">
                    <a:srgbClr val="FFFFFF"/>
                  </a:outerShdw>
                </a:effectLst>
                <a:latin typeface="Arial" panose="020B0604020202020204" pitchFamily="34" charset="0"/>
                <a:cs typeface="B Nazanin" pitchFamily="2" charset="-78"/>
              </a:rPr>
              <a:t> ، </a:t>
            </a:r>
            <a:r>
              <a:rPr lang="fa-IR" altLang="en-US" sz="2800" b="1" dirty="0">
                <a:effectLst>
                  <a:outerShdw blurRad="38100" dist="38100" dir="2700000" algn="tl">
                    <a:srgbClr val="FFFFFF"/>
                  </a:outerShdw>
                </a:effectLst>
                <a:latin typeface="Arial" panose="020B0604020202020204" pitchFamily="34" charset="0"/>
                <a:cs typeface="B Nazanin" pitchFamily="2" charset="-78"/>
              </a:rPr>
              <a:t>نام </a:t>
            </a:r>
            <a:r>
              <a:rPr lang="fa-IR" altLang="en-US" sz="2800" b="1" dirty="0" smtClean="0">
                <a:effectLst>
                  <a:outerShdw blurRad="38100" dist="38100" dir="2700000" algn="tl">
                    <a:srgbClr val="FFFFFF"/>
                  </a:outerShdw>
                </a:effectLst>
                <a:latin typeface="Arial" panose="020B0604020202020204" pitchFamily="34" charset="0"/>
                <a:cs typeface="B Nazanin" pitchFamily="2" charset="-78"/>
              </a:rPr>
              <a:t>و نام خانوادگی نویسنده دوم</a:t>
            </a:r>
            <a:r>
              <a:rPr lang="fa-IR" altLang="en-US" sz="2800" b="1" baseline="30000" dirty="0" smtClean="0">
                <a:effectLst>
                  <a:outerShdw blurRad="38100" dist="38100" dir="2700000" algn="tl">
                    <a:srgbClr val="FFFFFF"/>
                  </a:outerShdw>
                </a:effectLst>
                <a:latin typeface="Arial" panose="020B0604020202020204" pitchFamily="34" charset="0"/>
                <a:cs typeface="B Nazanin" pitchFamily="2" charset="-78"/>
              </a:rPr>
              <a:t>2</a:t>
            </a:r>
            <a:r>
              <a:rPr lang="fa-IR" altLang="en-US" sz="2800" b="1" dirty="0" smtClean="0">
                <a:effectLst>
                  <a:outerShdw blurRad="38100" dist="38100" dir="2700000" algn="tl">
                    <a:srgbClr val="FFFFFF"/>
                  </a:outerShdw>
                </a:effectLst>
                <a:latin typeface="Arial" panose="020B0604020202020204" pitchFamily="34" charset="0"/>
                <a:cs typeface="B Nazanin" pitchFamily="2" charset="-78"/>
              </a:rPr>
              <a:t>، و </a:t>
            </a:r>
            <a:r>
              <a:rPr lang="fa-IR" altLang="en-US" sz="2800" b="1" dirty="0">
                <a:effectLst>
                  <a:outerShdw blurRad="38100" dist="38100" dir="2700000" algn="tl">
                    <a:srgbClr val="FFFFFF"/>
                  </a:outerShdw>
                </a:effectLst>
                <a:latin typeface="Arial" panose="020B0604020202020204" pitchFamily="34" charset="0"/>
                <a:cs typeface="B Nazanin" pitchFamily="2" charset="-78"/>
              </a:rPr>
              <a:t>نام </a:t>
            </a:r>
            <a:r>
              <a:rPr lang="fa-IR" altLang="en-US" sz="2800" b="1" dirty="0" smtClean="0">
                <a:effectLst>
                  <a:outerShdw blurRad="38100" dist="38100" dir="2700000" algn="tl">
                    <a:srgbClr val="FFFFFF"/>
                  </a:outerShdw>
                </a:effectLst>
                <a:latin typeface="Arial" panose="020B0604020202020204" pitchFamily="34" charset="0"/>
                <a:cs typeface="B Nazanin" pitchFamily="2" charset="-78"/>
              </a:rPr>
              <a:t>و نام </a:t>
            </a:r>
            <a:r>
              <a:rPr lang="fa-IR" altLang="en-US" sz="2800" b="1" dirty="0">
                <a:effectLst>
                  <a:outerShdw blurRad="38100" dist="38100" dir="2700000" algn="tl">
                    <a:srgbClr val="FFFFFF"/>
                  </a:outerShdw>
                </a:effectLst>
                <a:latin typeface="Arial" panose="020B0604020202020204" pitchFamily="34" charset="0"/>
                <a:cs typeface="B Nazanin" pitchFamily="2" charset="-78"/>
              </a:rPr>
              <a:t>خانوادگی </a:t>
            </a:r>
            <a:r>
              <a:rPr lang="fa-IR" altLang="en-US" sz="2800" b="1" dirty="0" smtClean="0">
                <a:effectLst>
                  <a:outerShdw blurRad="38100" dist="38100" dir="2700000" algn="tl">
                    <a:srgbClr val="FFFFFF"/>
                  </a:outerShdw>
                </a:effectLst>
                <a:latin typeface="Arial" panose="020B0604020202020204" pitchFamily="34" charset="0"/>
                <a:cs typeface="B Nazanin" pitchFamily="2" charset="-78"/>
              </a:rPr>
              <a:t>نویسنده سوم</a:t>
            </a:r>
            <a:r>
              <a:rPr lang="fa-IR" altLang="en-US" sz="2800" b="1" baseline="30000" dirty="0" smtClean="0">
                <a:effectLst>
                  <a:outerShdw blurRad="38100" dist="38100" dir="2700000" algn="tl">
                    <a:srgbClr val="FFFFFF"/>
                  </a:outerShdw>
                </a:effectLst>
                <a:latin typeface="Arial" panose="020B0604020202020204" pitchFamily="34" charset="0"/>
                <a:cs typeface="B Nazanin" pitchFamily="2" charset="-78"/>
              </a:rPr>
              <a:t>3</a:t>
            </a:r>
            <a:endParaRPr lang="fa-IR" altLang="en-US" sz="2800" b="1" dirty="0" smtClean="0">
              <a:effectLst>
                <a:outerShdw blurRad="38100" dist="38100" dir="2700000" algn="tl">
                  <a:srgbClr val="FFFFFF"/>
                </a:outerShdw>
              </a:effectLst>
              <a:latin typeface="Arial" panose="020B0604020202020204" pitchFamily="34" charset="0"/>
              <a:cs typeface="B Nazanin" pitchFamily="2" charset="-78"/>
            </a:endParaRPr>
          </a:p>
          <a:p>
            <a:pPr algn="ctr">
              <a:defRPr/>
            </a:pPr>
            <a:endPar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endParaRPr>
          </a:p>
          <a:p>
            <a:pPr algn="ctr" rtl="1">
              <a:defRPr/>
            </a:pPr>
            <a:r>
              <a:rPr lang="fa-IR" altLang="en-US" sz="1800" b="1" baseline="30000" dirty="0" smtClean="0">
                <a:effectLst>
                  <a:outerShdw blurRad="38100" dist="38100" dir="2700000" algn="tl">
                    <a:srgbClr val="FFFFFF"/>
                  </a:outerShdw>
                </a:effectLst>
                <a:latin typeface="Arial" panose="020B0604020202020204" pitchFamily="34" charset="0"/>
                <a:cs typeface="B Titr" panose="00000700000000000000" pitchFamily="2" charset="-78"/>
              </a:rPr>
              <a:t>1</a:t>
            </a:r>
            <a:r>
              <a:rPr lang="fa-IR" altLang="en-US" sz="1800" b="1" baseline="30000" dirty="0">
                <a:effectLst>
                  <a:outerShdw blurRad="38100" dist="38100" dir="2700000" algn="tl">
                    <a:srgbClr val="FFFFFF"/>
                  </a:outerShdw>
                </a:effectLst>
                <a:latin typeface="Arial" panose="020B0604020202020204" pitchFamily="34" charset="0"/>
                <a:cs typeface="B Titr" panose="00000700000000000000" pitchFamily="2" charset="-78"/>
              </a:rPr>
              <a:t>*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سمت </a:t>
            </a:r>
            <a:r>
              <a:rPr lang="fa-IR" altLang="en-US" sz="1800" b="1" dirty="0">
                <a:effectLst>
                  <a:outerShdw blurRad="38100" dist="38100" dir="2700000" algn="tl">
                    <a:srgbClr val="FFFFFF"/>
                  </a:outerShdw>
                </a:effectLst>
                <a:latin typeface="Arial" panose="020B0604020202020204" pitchFamily="34" charset="0"/>
                <a:cs typeface="B Titr" panose="00000700000000000000" pitchFamily="2" charset="-78"/>
              </a:rPr>
              <a:t>یا رتبه علمی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و تخصص ،نام </a:t>
            </a:r>
            <a:r>
              <a:rPr lang="fa-IR" altLang="en-US" sz="1800" b="1" dirty="0">
                <a:effectLst>
                  <a:outerShdw blurRad="38100" dist="38100" dir="2700000" algn="tl">
                    <a:srgbClr val="FFFFFF"/>
                  </a:outerShdw>
                </a:effectLst>
                <a:latin typeface="Arial" panose="020B0604020202020204" pitchFamily="34" charset="0"/>
                <a:cs typeface="B Titr" panose="00000700000000000000" pitchFamily="2" charset="-78"/>
              </a:rPr>
              <a:t>دانشگاه یا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 محل کار؛  </a:t>
            </a:r>
            <a:r>
              <a:rPr lang="fa-IR" altLang="en-US" sz="1800" b="1" baseline="30000" dirty="0" smtClean="0">
                <a:effectLst>
                  <a:outerShdw blurRad="38100" dist="38100" dir="2700000" algn="tl">
                    <a:srgbClr val="FFFFFF"/>
                  </a:outerShdw>
                </a:effectLst>
                <a:latin typeface="Arial" panose="020B0604020202020204" pitchFamily="34" charset="0"/>
                <a:cs typeface="B Titr" panose="00000700000000000000" pitchFamily="2" charset="-78"/>
              </a:rPr>
              <a:t>2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سمت </a:t>
            </a:r>
            <a:r>
              <a:rPr lang="fa-IR" altLang="en-US" sz="1800" b="1" dirty="0">
                <a:effectLst>
                  <a:outerShdw blurRad="38100" dist="38100" dir="2700000" algn="tl">
                    <a:srgbClr val="FFFFFF"/>
                  </a:outerShdw>
                </a:effectLst>
                <a:latin typeface="Arial" panose="020B0604020202020204" pitchFamily="34" charset="0"/>
                <a:cs typeface="B Titr" panose="00000700000000000000" pitchFamily="2" charset="-78"/>
              </a:rPr>
              <a:t>یا رتبه علمی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و تخصص </a:t>
            </a:r>
            <a:r>
              <a:rPr lang="fa-IR" altLang="en-US" sz="1800" b="1" dirty="0">
                <a:effectLst>
                  <a:outerShdw blurRad="38100" dist="38100" dir="2700000" algn="tl">
                    <a:srgbClr val="FFFFFF"/>
                  </a:outerShdw>
                </a:effectLst>
                <a:latin typeface="Arial" panose="020B0604020202020204" pitchFamily="34" charset="0"/>
                <a:cs typeface="B Titr" panose="00000700000000000000" pitchFamily="2" charset="-78"/>
              </a:rPr>
              <a:t>،نام دانشگاه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یا  </a:t>
            </a:r>
            <a:r>
              <a:rPr lang="fa-IR" altLang="en-US" sz="1800" b="1" dirty="0">
                <a:effectLst>
                  <a:outerShdw blurRad="38100" dist="38100" dir="2700000" algn="tl">
                    <a:srgbClr val="FFFFFF"/>
                  </a:outerShdw>
                </a:effectLst>
                <a:latin typeface="Arial" panose="020B0604020202020204" pitchFamily="34" charset="0"/>
                <a:cs typeface="B Titr" panose="00000700000000000000" pitchFamily="2" charset="-78"/>
              </a:rPr>
              <a:t>محل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کار؛ </a:t>
            </a:r>
            <a:r>
              <a:rPr lang="fa-IR" altLang="en-US" sz="1800" b="1" baseline="30000" dirty="0" smtClean="0">
                <a:effectLst>
                  <a:outerShdw blurRad="38100" dist="38100" dir="2700000" algn="tl">
                    <a:srgbClr val="FFFFFF"/>
                  </a:outerShdw>
                </a:effectLst>
                <a:latin typeface="Arial" panose="020B0604020202020204" pitchFamily="34" charset="0"/>
                <a:cs typeface="B Titr" panose="00000700000000000000" pitchFamily="2" charset="-78"/>
              </a:rPr>
              <a:t>3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سمت </a:t>
            </a:r>
            <a:r>
              <a:rPr lang="fa-IR" altLang="en-US" sz="1800" b="1" dirty="0">
                <a:effectLst>
                  <a:outerShdw blurRad="38100" dist="38100" dir="2700000" algn="tl">
                    <a:srgbClr val="FFFFFF"/>
                  </a:outerShdw>
                </a:effectLst>
                <a:latin typeface="Arial" panose="020B0604020202020204" pitchFamily="34" charset="0"/>
                <a:cs typeface="B Titr" panose="00000700000000000000" pitchFamily="2" charset="-78"/>
              </a:rPr>
              <a:t>یا رتبه علمی و تخصص ،نام دانشگاه یا  محل </a:t>
            </a:r>
            <a:r>
              <a:rPr lang="fa-IR" altLang="en-US" sz="1800" b="1" dirty="0" smtClean="0">
                <a:effectLst>
                  <a:outerShdw blurRad="38100" dist="38100" dir="2700000" algn="tl">
                    <a:srgbClr val="FFFFFF"/>
                  </a:outerShdw>
                </a:effectLst>
                <a:latin typeface="Arial" panose="020B0604020202020204" pitchFamily="34" charset="0"/>
                <a:cs typeface="B Titr" panose="00000700000000000000" pitchFamily="2" charset="-78"/>
              </a:rPr>
              <a:t>کار</a:t>
            </a:r>
            <a:endParaRPr lang="fa-IR" altLang="en-US" sz="1800" b="1" dirty="0">
              <a:effectLst>
                <a:outerShdw blurRad="38100" dist="38100" dir="2700000" algn="tl">
                  <a:srgbClr val="FFFFFF"/>
                </a:outerShdw>
              </a:effectLst>
              <a:latin typeface="Arial" panose="020B0604020202020204" pitchFamily="34" charset="0"/>
              <a:cs typeface="B Titr" panose="00000700000000000000" pitchFamily="2" charset="-78"/>
            </a:endParaRPr>
          </a:p>
          <a:p>
            <a:pPr algn="ctr">
              <a:defRPr/>
            </a:pPr>
            <a:r>
              <a:rPr lang="fa-IR" altLang="en-US" sz="1800" b="1" dirty="0" smtClean="0">
                <a:effectLst>
                  <a:outerShdw blurRad="38100" dist="38100" dir="2700000" algn="tl">
                    <a:srgbClr val="FFFFFF"/>
                  </a:outerShdw>
                </a:effectLst>
                <a:latin typeface="Arial" panose="020B0604020202020204" pitchFamily="34" charset="0"/>
                <a:cs typeface="Titr" panose="00000700000000000000" pitchFamily="2" charset="-78"/>
              </a:rPr>
              <a:t> </a:t>
            </a:r>
            <a:endParaRPr lang="en-US" altLang="en-US" sz="1800" b="1" dirty="0" smtClean="0">
              <a:effectLst>
                <a:outerShdw blurRad="38100" dist="38100" dir="2700000" algn="tl">
                  <a:srgbClr val="FFFFFF"/>
                </a:outerShdw>
              </a:effectLst>
              <a:latin typeface="Arial" panose="020B0604020202020204" pitchFamily="34" charset="0"/>
              <a:cs typeface="Titr" panose="00000700000000000000" pitchFamily="2" charset="-78"/>
            </a:endParaRPr>
          </a:p>
        </p:txBody>
      </p:sp>
      <p:sp>
        <p:nvSpPr>
          <p:cNvPr id="14340" name="Rectangle 1081"/>
          <p:cNvSpPr>
            <a:spLocks noChangeArrowheads="1"/>
          </p:cNvSpPr>
          <p:nvPr/>
        </p:nvSpPr>
        <p:spPr bwMode="auto">
          <a:xfrm>
            <a:off x="-15875" y="0"/>
            <a:ext cx="21961475" cy="32918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endParaRPr lang="fa-IR" altLang="en-US"/>
          </a:p>
        </p:txBody>
      </p:sp>
      <p:sp>
        <p:nvSpPr>
          <p:cNvPr id="14341" name="Text Box 1084"/>
          <p:cNvSpPr txBox="1">
            <a:spLocks noChangeArrowheads="1"/>
          </p:cNvSpPr>
          <p:nvPr/>
        </p:nvSpPr>
        <p:spPr bwMode="auto">
          <a:xfrm>
            <a:off x="727075" y="7313613"/>
            <a:ext cx="6627813" cy="819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83908" tIns="283908" rIns="283908" bIns="283908">
            <a:spAutoFit/>
          </a:bodyPr>
          <a:lstStyle>
            <a:lvl1pPr defTabSz="725488">
              <a:defRPr sz="1300">
                <a:solidFill>
                  <a:schemeClr val="tx1"/>
                </a:solidFill>
                <a:latin typeface="Arial" panose="020B0604020202020204" pitchFamily="34" charset="0"/>
              </a:defRPr>
            </a:lvl1pPr>
            <a:lvl2pPr marL="742950" indent="-285750" defTabSz="725488">
              <a:defRPr sz="1300">
                <a:solidFill>
                  <a:schemeClr val="tx1"/>
                </a:solidFill>
                <a:latin typeface="Arial" panose="020B0604020202020204" pitchFamily="34" charset="0"/>
              </a:defRPr>
            </a:lvl2pPr>
            <a:lvl3pPr marL="1143000" indent="-228600" defTabSz="725488">
              <a:defRPr sz="1300">
                <a:solidFill>
                  <a:schemeClr val="tx1"/>
                </a:solidFill>
                <a:latin typeface="Arial" panose="020B0604020202020204" pitchFamily="34" charset="0"/>
              </a:defRPr>
            </a:lvl3pPr>
            <a:lvl4pPr marL="1600200" indent="-228600" defTabSz="725488">
              <a:defRPr sz="1300">
                <a:solidFill>
                  <a:schemeClr val="tx1"/>
                </a:solidFill>
                <a:latin typeface="Arial" panose="020B0604020202020204" pitchFamily="34" charset="0"/>
              </a:defRPr>
            </a:lvl4pPr>
            <a:lvl5pPr marL="2057400" indent="-228600" defTabSz="725488">
              <a:defRPr sz="1300">
                <a:solidFill>
                  <a:schemeClr val="tx1"/>
                </a:solidFill>
                <a:latin typeface="Arial" panose="020B0604020202020204" pitchFamily="34" charset="0"/>
              </a:defRPr>
            </a:lvl5pPr>
            <a:lvl6pPr marL="2514600" indent="-228600" defTabSz="725488"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5488"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5488"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5488" eaLnBrk="0" fontAlgn="base" hangingPunct="0">
              <a:spcBef>
                <a:spcPct val="0"/>
              </a:spcBef>
              <a:spcAft>
                <a:spcPct val="0"/>
              </a:spcAft>
              <a:defRPr sz="1300">
                <a:solidFill>
                  <a:schemeClr val="tx1"/>
                </a:solidFill>
                <a:latin typeface="Arial" panose="020B0604020202020204" pitchFamily="34" charset="0"/>
              </a:defRPr>
            </a:lvl9pPr>
          </a:lstStyle>
          <a:p>
            <a:pPr algn="ctr"/>
            <a:endParaRPr lang="en-AU" altLang="en-US" sz="1600" i="1">
              <a:latin typeface="Times New Roman" panose="02020603050405020304" pitchFamily="18" charset="0"/>
              <a:cs typeface="Times New Roman" panose="02020603050405020304" pitchFamily="18" charset="0"/>
            </a:endParaRPr>
          </a:p>
        </p:txBody>
      </p:sp>
      <p:sp>
        <p:nvSpPr>
          <p:cNvPr id="15421" name="Text Box 1085"/>
          <p:cNvSpPr txBox="1">
            <a:spLocks noChangeArrowheads="1"/>
          </p:cNvSpPr>
          <p:nvPr/>
        </p:nvSpPr>
        <p:spPr bwMode="auto">
          <a:xfrm>
            <a:off x="790575" y="25696863"/>
            <a:ext cx="6407150" cy="812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83908" tIns="283908" rIns="283908" bIns="283908">
            <a:spAutoFit/>
          </a:bodyPr>
          <a:lstStyle>
            <a:lvl1pPr marL="225425" indent="-225425" defTabSz="725488">
              <a:defRPr sz="2400">
                <a:solidFill>
                  <a:schemeClr val="tx1"/>
                </a:solidFill>
                <a:latin typeface="Times New Roman" panose="02020603050405020304" pitchFamily="18" charset="0"/>
              </a:defRPr>
            </a:lvl1pPr>
            <a:lvl2pPr marL="374650" defTabSz="725488">
              <a:defRPr sz="2400">
                <a:solidFill>
                  <a:schemeClr val="tx1"/>
                </a:solidFill>
                <a:latin typeface="Times New Roman" panose="02020603050405020304" pitchFamily="18" charset="0"/>
              </a:defRPr>
            </a:lvl2pPr>
            <a:lvl3pPr marL="725488" defTabSz="725488">
              <a:defRPr sz="2400">
                <a:solidFill>
                  <a:schemeClr val="tx1"/>
                </a:solidFill>
                <a:latin typeface="Times New Roman" panose="02020603050405020304" pitchFamily="18" charset="0"/>
              </a:defRPr>
            </a:lvl3pPr>
            <a:lvl4pPr marL="1077913" defTabSz="725488">
              <a:defRPr sz="2400">
                <a:solidFill>
                  <a:schemeClr val="tx1"/>
                </a:solidFill>
                <a:latin typeface="Times New Roman" panose="02020603050405020304" pitchFamily="18" charset="0"/>
              </a:defRPr>
            </a:lvl4pPr>
            <a:lvl5pPr marL="1441450" defTabSz="725488">
              <a:defRPr sz="2400">
                <a:solidFill>
                  <a:schemeClr val="tx1"/>
                </a:solidFill>
                <a:latin typeface="Times New Roman" panose="02020603050405020304" pitchFamily="18" charset="0"/>
              </a:defRPr>
            </a:lvl5pPr>
            <a:lvl6pPr marL="1898650" defTabSz="725488" eaLnBrk="0" fontAlgn="base" hangingPunct="0">
              <a:spcBef>
                <a:spcPct val="0"/>
              </a:spcBef>
              <a:spcAft>
                <a:spcPct val="0"/>
              </a:spcAft>
              <a:defRPr sz="2400">
                <a:solidFill>
                  <a:schemeClr val="tx1"/>
                </a:solidFill>
                <a:latin typeface="Times New Roman" panose="02020603050405020304" pitchFamily="18" charset="0"/>
              </a:defRPr>
            </a:lvl6pPr>
            <a:lvl7pPr marL="2355850" defTabSz="725488" eaLnBrk="0" fontAlgn="base" hangingPunct="0">
              <a:spcBef>
                <a:spcPct val="0"/>
              </a:spcBef>
              <a:spcAft>
                <a:spcPct val="0"/>
              </a:spcAft>
              <a:defRPr sz="2400">
                <a:solidFill>
                  <a:schemeClr val="tx1"/>
                </a:solidFill>
                <a:latin typeface="Times New Roman" panose="02020603050405020304" pitchFamily="18" charset="0"/>
              </a:defRPr>
            </a:lvl7pPr>
            <a:lvl8pPr marL="2813050" defTabSz="725488" eaLnBrk="0" fontAlgn="base" hangingPunct="0">
              <a:spcBef>
                <a:spcPct val="0"/>
              </a:spcBef>
              <a:spcAft>
                <a:spcPct val="0"/>
              </a:spcAft>
              <a:defRPr sz="2400">
                <a:solidFill>
                  <a:schemeClr val="tx1"/>
                </a:solidFill>
                <a:latin typeface="Times New Roman" panose="02020603050405020304" pitchFamily="18" charset="0"/>
              </a:defRPr>
            </a:lvl8pPr>
            <a:lvl9pPr marL="3270250" defTabSz="725488"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50000"/>
              </a:spcBef>
              <a:buSzPct val="60000"/>
              <a:buFont typeface="Monotype Sorts" charset="2"/>
              <a:buNone/>
              <a:defRPr/>
            </a:pPr>
            <a:endParaRPr lang="en-US" altLang="en-US" sz="1600" smtClean="0">
              <a:effectLst>
                <a:outerShdw blurRad="38100" dist="38100" dir="2700000" algn="tl">
                  <a:srgbClr val="FFFFFF"/>
                </a:outerShdw>
              </a:effectLst>
            </a:endParaRPr>
          </a:p>
        </p:txBody>
      </p:sp>
      <p:sp>
        <p:nvSpPr>
          <p:cNvPr id="14343" name="Text Box 1087"/>
          <p:cNvSpPr txBox="1">
            <a:spLocks noChangeArrowheads="1"/>
          </p:cNvSpPr>
          <p:nvPr/>
        </p:nvSpPr>
        <p:spPr bwMode="auto">
          <a:xfrm>
            <a:off x="14789150" y="27836813"/>
            <a:ext cx="6238875" cy="18653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83908" tIns="283908" rIns="283908" bIns="283908">
            <a:spAutoFit/>
          </a:bodyPr>
          <a:lstStyle>
            <a:lvl1pPr defTabSz="725488">
              <a:defRPr sz="1300">
                <a:solidFill>
                  <a:schemeClr val="tx1"/>
                </a:solidFill>
                <a:latin typeface="Arial" panose="020B0604020202020204" pitchFamily="34" charset="0"/>
              </a:defRPr>
            </a:lvl1pPr>
            <a:lvl2pPr marL="742950" indent="-285750" defTabSz="725488">
              <a:defRPr sz="1300">
                <a:solidFill>
                  <a:schemeClr val="tx1"/>
                </a:solidFill>
                <a:latin typeface="Arial" panose="020B0604020202020204" pitchFamily="34" charset="0"/>
              </a:defRPr>
            </a:lvl2pPr>
            <a:lvl3pPr marL="1143000" indent="-228600" defTabSz="725488">
              <a:defRPr sz="1300">
                <a:solidFill>
                  <a:schemeClr val="tx1"/>
                </a:solidFill>
                <a:latin typeface="Arial" panose="020B0604020202020204" pitchFamily="34" charset="0"/>
              </a:defRPr>
            </a:lvl3pPr>
            <a:lvl4pPr marL="1600200" indent="-228600" defTabSz="725488">
              <a:defRPr sz="1300">
                <a:solidFill>
                  <a:schemeClr val="tx1"/>
                </a:solidFill>
                <a:latin typeface="Arial" panose="020B0604020202020204" pitchFamily="34" charset="0"/>
              </a:defRPr>
            </a:lvl4pPr>
            <a:lvl5pPr marL="2057400" indent="-228600" defTabSz="725488">
              <a:defRPr sz="1300">
                <a:solidFill>
                  <a:schemeClr val="tx1"/>
                </a:solidFill>
                <a:latin typeface="Arial" panose="020B0604020202020204" pitchFamily="34" charset="0"/>
              </a:defRPr>
            </a:lvl5pPr>
            <a:lvl6pPr marL="2514600" indent="-228600" defTabSz="725488"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5488"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5488"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5488" eaLnBrk="0" fontAlgn="base" hangingPunct="0">
              <a:spcBef>
                <a:spcPct val="0"/>
              </a:spcBef>
              <a:spcAft>
                <a:spcPct val="0"/>
              </a:spcAft>
              <a:defRPr sz="1300">
                <a:solidFill>
                  <a:schemeClr val="tx1"/>
                </a:solidFill>
                <a:latin typeface="Arial" panose="020B0604020202020204" pitchFamily="34" charset="0"/>
              </a:defRPr>
            </a:lvl9pPr>
          </a:lstStyle>
          <a:p>
            <a:pPr algn="just" rtl="1"/>
            <a:r>
              <a:rPr lang="fa-IR" altLang="en-US" sz="2100">
                <a:cs typeface="B Nazanin" panose="00000400000000000000" pitchFamily="2" charset="-78"/>
              </a:rPr>
              <a:t>اين بخش بايد در برگيرنده كليه نتايج كمي و كيفي بدست آمده باشد. با توجه به تعداد محدود صفحات، تنها از تعدادی محدود از خروجی ها که به خوبی تبیین کننده نتایج تحقیق باشند استفاده شود و از بکارگیری اشکال و جداول اضافی پرهیز گردد</a:t>
            </a:r>
          </a:p>
        </p:txBody>
      </p:sp>
      <p:sp>
        <p:nvSpPr>
          <p:cNvPr id="15424" name="Text Box 1088"/>
          <p:cNvSpPr txBox="1">
            <a:spLocks noChangeArrowheads="1"/>
          </p:cNvSpPr>
          <p:nvPr/>
        </p:nvSpPr>
        <p:spPr bwMode="auto">
          <a:xfrm>
            <a:off x="14701838" y="6253163"/>
            <a:ext cx="6440487" cy="1250950"/>
          </a:xfrm>
          <a:prstGeom prst="rect">
            <a:avLst/>
          </a:prstGeom>
          <a:solidFill>
            <a:srgbClr val="FF0000"/>
          </a:solidFill>
          <a:ln>
            <a:noFill/>
          </a:ln>
          <a:effectLst/>
          <a:extLst/>
        </p:spPr>
        <p:txBody>
          <a:bodyPr lIns="283908" tIns="283908" rIns="283908" bIns="283908">
            <a:spAutoFit/>
          </a:bodyPr>
          <a:lstStyle>
            <a:lvl1pPr defTabSz="725488">
              <a:defRPr sz="2400">
                <a:solidFill>
                  <a:schemeClr val="tx1"/>
                </a:solidFill>
                <a:latin typeface="Times New Roman" panose="02020603050405020304" pitchFamily="18" charset="0"/>
              </a:defRPr>
            </a:lvl1pPr>
            <a:lvl2pPr marL="363538" defTabSz="725488">
              <a:defRPr sz="2400">
                <a:solidFill>
                  <a:schemeClr val="tx1"/>
                </a:solidFill>
                <a:latin typeface="Times New Roman" panose="02020603050405020304" pitchFamily="18" charset="0"/>
              </a:defRPr>
            </a:lvl2pPr>
            <a:lvl3pPr marL="725488" defTabSz="725488">
              <a:defRPr sz="2400">
                <a:solidFill>
                  <a:schemeClr val="tx1"/>
                </a:solidFill>
                <a:latin typeface="Times New Roman" panose="02020603050405020304" pitchFamily="18" charset="0"/>
              </a:defRPr>
            </a:lvl3pPr>
            <a:lvl4pPr marL="1077913" defTabSz="725488">
              <a:defRPr sz="2400">
                <a:solidFill>
                  <a:schemeClr val="tx1"/>
                </a:solidFill>
                <a:latin typeface="Times New Roman" panose="02020603050405020304" pitchFamily="18" charset="0"/>
              </a:defRPr>
            </a:lvl4pPr>
            <a:lvl5pPr marL="1441450" defTabSz="725488">
              <a:defRPr sz="2400">
                <a:solidFill>
                  <a:schemeClr val="tx1"/>
                </a:solidFill>
                <a:latin typeface="Times New Roman" panose="02020603050405020304" pitchFamily="18" charset="0"/>
              </a:defRPr>
            </a:lvl5pPr>
            <a:lvl6pPr marL="1898650" defTabSz="725488" eaLnBrk="0" fontAlgn="base" hangingPunct="0">
              <a:spcBef>
                <a:spcPct val="0"/>
              </a:spcBef>
              <a:spcAft>
                <a:spcPct val="0"/>
              </a:spcAft>
              <a:defRPr sz="2400">
                <a:solidFill>
                  <a:schemeClr val="tx1"/>
                </a:solidFill>
                <a:latin typeface="Times New Roman" panose="02020603050405020304" pitchFamily="18" charset="0"/>
              </a:defRPr>
            </a:lvl6pPr>
            <a:lvl7pPr marL="2355850" defTabSz="725488" eaLnBrk="0" fontAlgn="base" hangingPunct="0">
              <a:spcBef>
                <a:spcPct val="0"/>
              </a:spcBef>
              <a:spcAft>
                <a:spcPct val="0"/>
              </a:spcAft>
              <a:defRPr sz="2400">
                <a:solidFill>
                  <a:schemeClr val="tx1"/>
                </a:solidFill>
                <a:latin typeface="Times New Roman" panose="02020603050405020304" pitchFamily="18" charset="0"/>
              </a:defRPr>
            </a:lvl7pPr>
            <a:lvl8pPr marL="2813050" defTabSz="725488" eaLnBrk="0" fontAlgn="base" hangingPunct="0">
              <a:spcBef>
                <a:spcPct val="0"/>
              </a:spcBef>
              <a:spcAft>
                <a:spcPct val="0"/>
              </a:spcAft>
              <a:defRPr sz="2400">
                <a:solidFill>
                  <a:schemeClr val="tx1"/>
                </a:solidFill>
                <a:latin typeface="Times New Roman" panose="02020603050405020304" pitchFamily="18" charset="0"/>
              </a:defRPr>
            </a:lvl8pPr>
            <a:lvl9pPr marL="3270250" defTabSz="725488"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a-IR"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rPr>
              <a:t>مقدمه </a:t>
            </a:r>
            <a:endParaRPr lang="en-US"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endParaRPr>
          </a:p>
        </p:txBody>
      </p:sp>
      <p:sp>
        <p:nvSpPr>
          <p:cNvPr id="15426" name="Text Box 1090"/>
          <p:cNvSpPr txBox="1">
            <a:spLocks noChangeArrowheads="1"/>
          </p:cNvSpPr>
          <p:nvPr/>
        </p:nvSpPr>
        <p:spPr bwMode="auto">
          <a:xfrm>
            <a:off x="14717713" y="26468388"/>
            <a:ext cx="6432550" cy="1250950"/>
          </a:xfrm>
          <a:prstGeom prst="rect">
            <a:avLst/>
          </a:prstGeom>
          <a:solidFill>
            <a:srgbClr val="FF0000"/>
          </a:solidFill>
          <a:ln>
            <a:noFill/>
          </a:ln>
          <a:effectLst/>
          <a:extLst/>
        </p:spPr>
        <p:txBody>
          <a:bodyPr lIns="283908" tIns="283908" rIns="283908" bIns="283908">
            <a:spAutoFit/>
          </a:bodyPr>
          <a:lstStyle>
            <a:lvl1pPr defTabSz="725488">
              <a:defRPr sz="2400">
                <a:solidFill>
                  <a:schemeClr val="tx1"/>
                </a:solidFill>
                <a:latin typeface="Times New Roman" panose="02020603050405020304" pitchFamily="18" charset="0"/>
              </a:defRPr>
            </a:lvl1pPr>
            <a:lvl2pPr marL="363538" defTabSz="725488">
              <a:defRPr sz="2400">
                <a:solidFill>
                  <a:schemeClr val="tx1"/>
                </a:solidFill>
                <a:latin typeface="Times New Roman" panose="02020603050405020304" pitchFamily="18" charset="0"/>
              </a:defRPr>
            </a:lvl2pPr>
            <a:lvl3pPr marL="725488" defTabSz="725488">
              <a:defRPr sz="2400">
                <a:solidFill>
                  <a:schemeClr val="tx1"/>
                </a:solidFill>
                <a:latin typeface="Times New Roman" panose="02020603050405020304" pitchFamily="18" charset="0"/>
              </a:defRPr>
            </a:lvl3pPr>
            <a:lvl4pPr marL="1077913" defTabSz="725488">
              <a:defRPr sz="2400">
                <a:solidFill>
                  <a:schemeClr val="tx1"/>
                </a:solidFill>
                <a:latin typeface="Times New Roman" panose="02020603050405020304" pitchFamily="18" charset="0"/>
              </a:defRPr>
            </a:lvl4pPr>
            <a:lvl5pPr marL="1441450" defTabSz="725488">
              <a:defRPr sz="2400">
                <a:solidFill>
                  <a:schemeClr val="tx1"/>
                </a:solidFill>
                <a:latin typeface="Times New Roman" panose="02020603050405020304" pitchFamily="18" charset="0"/>
              </a:defRPr>
            </a:lvl5pPr>
            <a:lvl6pPr marL="1898650" defTabSz="725488" eaLnBrk="0" fontAlgn="base" hangingPunct="0">
              <a:spcBef>
                <a:spcPct val="0"/>
              </a:spcBef>
              <a:spcAft>
                <a:spcPct val="0"/>
              </a:spcAft>
              <a:defRPr sz="2400">
                <a:solidFill>
                  <a:schemeClr val="tx1"/>
                </a:solidFill>
                <a:latin typeface="Times New Roman" panose="02020603050405020304" pitchFamily="18" charset="0"/>
              </a:defRPr>
            </a:lvl6pPr>
            <a:lvl7pPr marL="2355850" defTabSz="725488" eaLnBrk="0" fontAlgn="base" hangingPunct="0">
              <a:spcBef>
                <a:spcPct val="0"/>
              </a:spcBef>
              <a:spcAft>
                <a:spcPct val="0"/>
              </a:spcAft>
              <a:defRPr sz="2400">
                <a:solidFill>
                  <a:schemeClr val="tx1"/>
                </a:solidFill>
                <a:latin typeface="Times New Roman" panose="02020603050405020304" pitchFamily="18" charset="0"/>
              </a:defRPr>
            </a:lvl7pPr>
            <a:lvl8pPr marL="2813050" defTabSz="725488" eaLnBrk="0" fontAlgn="base" hangingPunct="0">
              <a:spcBef>
                <a:spcPct val="0"/>
              </a:spcBef>
              <a:spcAft>
                <a:spcPct val="0"/>
              </a:spcAft>
              <a:defRPr sz="2400">
                <a:solidFill>
                  <a:schemeClr val="tx1"/>
                </a:solidFill>
                <a:latin typeface="Times New Roman" panose="02020603050405020304" pitchFamily="18" charset="0"/>
              </a:defRPr>
            </a:lvl8pPr>
            <a:lvl9pPr marL="3270250" defTabSz="725488" eaLnBrk="0" fontAlgn="base" hangingPunct="0">
              <a:spcBef>
                <a:spcPct val="0"/>
              </a:spcBef>
              <a:spcAft>
                <a:spcPct val="0"/>
              </a:spcAft>
              <a:defRPr sz="2400">
                <a:solidFill>
                  <a:schemeClr val="tx1"/>
                </a:solidFill>
                <a:latin typeface="Times New Roman" panose="02020603050405020304" pitchFamily="18" charset="0"/>
              </a:defRPr>
            </a:lvl9pPr>
          </a:lstStyle>
          <a:p>
            <a:pPr algn="ctr" rtl="1">
              <a:spcBef>
                <a:spcPct val="50000"/>
              </a:spcBef>
              <a:defRPr/>
            </a:pPr>
            <a:r>
              <a:rPr lang="fa-IR"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rPr>
              <a:t>نتایح و بحث </a:t>
            </a:r>
            <a:endParaRPr lang="en-US"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endParaRPr>
          </a:p>
        </p:txBody>
      </p:sp>
      <p:sp>
        <p:nvSpPr>
          <p:cNvPr id="14346" name="Rectangle 1593"/>
          <p:cNvSpPr>
            <a:spLocks noChangeArrowheads="1"/>
          </p:cNvSpPr>
          <p:nvPr/>
        </p:nvSpPr>
        <p:spPr bwMode="auto">
          <a:xfrm>
            <a:off x="14860588" y="7586663"/>
            <a:ext cx="6167437" cy="168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157" tIns="36078" rIns="72157" bIns="36078" anchor="ctr">
            <a:spAutoFit/>
          </a:bodyP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lgn="just" rtl="1"/>
            <a:r>
              <a:rPr lang="fa-IR" altLang="en-US" sz="2100" dirty="0">
                <a:cs typeface="B Nazanin" panose="00000400000000000000" pitchFamily="2" charset="-78"/>
              </a:rPr>
              <a:t>اين متن را پاك كرده و مقدمه مقاله را جایگزین نمائید. مقدمه بايد به شکلی بسیار مؤجز اما گویا با طرح مسئله و بیان نکاتی در رابطه با اهمیت و ابعاد موضوع اصلیِ تحقیق آغاز گردد. همچنین در مقدمه می بایست بطور مختصر به تحقيقات انجام يافته در زمينه مورد نظر ارجاع شود و هدف بررسي و پژوهش نيز روشن گردد. </a:t>
            </a:r>
            <a:endParaRPr lang="en-US" altLang="en-US" sz="2100" dirty="0">
              <a:cs typeface="B Nazanin" panose="00000400000000000000" pitchFamily="2" charset="-78"/>
            </a:endParaRPr>
          </a:p>
        </p:txBody>
      </p:sp>
      <p:sp>
        <p:nvSpPr>
          <p:cNvPr id="15939" name="Text Box 1603"/>
          <p:cNvSpPr txBox="1">
            <a:spLocks noChangeArrowheads="1"/>
          </p:cNvSpPr>
          <p:nvPr/>
        </p:nvSpPr>
        <p:spPr bwMode="auto">
          <a:xfrm>
            <a:off x="819150" y="22580600"/>
            <a:ext cx="6391275" cy="1249363"/>
          </a:xfrm>
          <a:prstGeom prst="rect">
            <a:avLst/>
          </a:prstGeom>
          <a:solidFill>
            <a:srgbClr val="FF0000"/>
          </a:solidFill>
          <a:ln>
            <a:noFill/>
          </a:ln>
          <a:effectLst/>
          <a:extLst/>
        </p:spPr>
        <p:txBody>
          <a:bodyPr lIns="283908" tIns="283908" rIns="283908" bIns="283908">
            <a:spAutoFit/>
          </a:bodyPr>
          <a:lstStyle>
            <a:lvl1pPr defTabSz="725488">
              <a:defRPr sz="2400">
                <a:solidFill>
                  <a:schemeClr val="tx1"/>
                </a:solidFill>
                <a:latin typeface="Times New Roman" panose="02020603050405020304" pitchFamily="18" charset="0"/>
              </a:defRPr>
            </a:lvl1pPr>
            <a:lvl2pPr marL="363538" defTabSz="725488">
              <a:defRPr sz="2400">
                <a:solidFill>
                  <a:schemeClr val="tx1"/>
                </a:solidFill>
                <a:latin typeface="Times New Roman" panose="02020603050405020304" pitchFamily="18" charset="0"/>
              </a:defRPr>
            </a:lvl2pPr>
            <a:lvl3pPr marL="725488" defTabSz="725488">
              <a:defRPr sz="2400">
                <a:solidFill>
                  <a:schemeClr val="tx1"/>
                </a:solidFill>
                <a:latin typeface="Times New Roman" panose="02020603050405020304" pitchFamily="18" charset="0"/>
              </a:defRPr>
            </a:lvl3pPr>
            <a:lvl4pPr marL="1077913" defTabSz="725488">
              <a:defRPr sz="2400">
                <a:solidFill>
                  <a:schemeClr val="tx1"/>
                </a:solidFill>
                <a:latin typeface="Times New Roman" panose="02020603050405020304" pitchFamily="18" charset="0"/>
              </a:defRPr>
            </a:lvl4pPr>
            <a:lvl5pPr marL="1441450" defTabSz="725488">
              <a:defRPr sz="2400">
                <a:solidFill>
                  <a:schemeClr val="tx1"/>
                </a:solidFill>
                <a:latin typeface="Times New Roman" panose="02020603050405020304" pitchFamily="18" charset="0"/>
              </a:defRPr>
            </a:lvl5pPr>
            <a:lvl6pPr marL="1898650" defTabSz="725488" eaLnBrk="0" fontAlgn="base" hangingPunct="0">
              <a:spcBef>
                <a:spcPct val="0"/>
              </a:spcBef>
              <a:spcAft>
                <a:spcPct val="0"/>
              </a:spcAft>
              <a:defRPr sz="2400">
                <a:solidFill>
                  <a:schemeClr val="tx1"/>
                </a:solidFill>
                <a:latin typeface="Times New Roman" panose="02020603050405020304" pitchFamily="18" charset="0"/>
              </a:defRPr>
            </a:lvl6pPr>
            <a:lvl7pPr marL="2355850" defTabSz="725488" eaLnBrk="0" fontAlgn="base" hangingPunct="0">
              <a:spcBef>
                <a:spcPct val="0"/>
              </a:spcBef>
              <a:spcAft>
                <a:spcPct val="0"/>
              </a:spcAft>
              <a:defRPr sz="2400">
                <a:solidFill>
                  <a:schemeClr val="tx1"/>
                </a:solidFill>
                <a:latin typeface="Times New Roman" panose="02020603050405020304" pitchFamily="18" charset="0"/>
              </a:defRPr>
            </a:lvl7pPr>
            <a:lvl8pPr marL="2813050" defTabSz="725488" eaLnBrk="0" fontAlgn="base" hangingPunct="0">
              <a:spcBef>
                <a:spcPct val="0"/>
              </a:spcBef>
              <a:spcAft>
                <a:spcPct val="0"/>
              </a:spcAft>
              <a:defRPr sz="2400">
                <a:solidFill>
                  <a:schemeClr val="tx1"/>
                </a:solidFill>
                <a:latin typeface="Times New Roman" panose="02020603050405020304" pitchFamily="18" charset="0"/>
              </a:defRPr>
            </a:lvl8pPr>
            <a:lvl9pPr marL="3270250" defTabSz="725488" eaLnBrk="0" fontAlgn="base" hangingPunct="0">
              <a:spcBef>
                <a:spcPct val="0"/>
              </a:spcBef>
              <a:spcAft>
                <a:spcPct val="0"/>
              </a:spcAft>
              <a:defRPr sz="2400">
                <a:solidFill>
                  <a:schemeClr val="tx1"/>
                </a:solidFill>
                <a:latin typeface="Times New Roman" panose="02020603050405020304" pitchFamily="18" charset="0"/>
              </a:defRPr>
            </a:lvl9pPr>
          </a:lstStyle>
          <a:p>
            <a:pPr algn="ctr" rtl="1">
              <a:spcBef>
                <a:spcPct val="50000"/>
              </a:spcBef>
              <a:defRPr/>
            </a:pPr>
            <a:r>
              <a:rPr lang="fa-IR"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rPr>
              <a:t>منابع</a:t>
            </a:r>
            <a:endParaRPr lang="en-US"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endParaRPr>
          </a:p>
        </p:txBody>
      </p:sp>
      <p:sp>
        <p:nvSpPr>
          <p:cNvPr id="15968" name="Text Box 1632"/>
          <p:cNvSpPr txBox="1">
            <a:spLocks noChangeArrowheads="1"/>
          </p:cNvSpPr>
          <p:nvPr/>
        </p:nvSpPr>
        <p:spPr bwMode="auto">
          <a:xfrm>
            <a:off x="14717713" y="14227175"/>
            <a:ext cx="6421437" cy="1250950"/>
          </a:xfrm>
          <a:prstGeom prst="rect">
            <a:avLst/>
          </a:prstGeom>
          <a:solidFill>
            <a:srgbClr val="FF0000"/>
          </a:solidFill>
          <a:ln>
            <a:noFill/>
          </a:ln>
          <a:effectLst/>
          <a:extLst/>
        </p:spPr>
        <p:txBody>
          <a:bodyPr lIns="283908" tIns="283908" rIns="283908" bIns="283908">
            <a:spAutoFit/>
          </a:bodyPr>
          <a:lstStyle>
            <a:lvl1pPr defTabSz="725488">
              <a:defRPr sz="2400">
                <a:solidFill>
                  <a:schemeClr val="tx1"/>
                </a:solidFill>
                <a:latin typeface="Times New Roman" panose="02020603050405020304" pitchFamily="18" charset="0"/>
              </a:defRPr>
            </a:lvl1pPr>
            <a:lvl2pPr marL="363538" defTabSz="725488">
              <a:defRPr sz="2400">
                <a:solidFill>
                  <a:schemeClr val="tx1"/>
                </a:solidFill>
                <a:latin typeface="Times New Roman" panose="02020603050405020304" pitchFamily="18" charset="0"/>
              </a:defRPr>
            </a:lvl2pPr>
            <a:lvl3pPr marL="725488" defTabSz="725488">
              <a:defRPr sz="2400">
                <a:solidFill>
                  <a:schemeClr val="tx1"/>
                </a:solidFill>
                <a:latin typeface="Times New Roman" panose="02020603050405020304" pitchFamily="18" charset="0"/>
              </a:defRPr>
            </a:lvl3pPr>
            <a:lvl4pPr marL="1077913" defTabSz="725488">
              <a:defRPr sz="2400">
                <a:solidFill>
                  <a:schemeClr val="tx1"/>
                </a:solidFill>
                <a:latin typeface="Times New Roman" panose="02020603050405020304" pitchFamily="18" charset="0"/>
              </a:defRPr>
            </a:lvl4pPr>
            <a:lvl5pPr marL="1441450" defTabSz="725488">
              <a:defRPr sz="2400">
                <a:solidFill>
                  <a:schemeClr val="tx1"/>
                </a:solidFill>
                <a:latin typeface="Times New Roman" panose="02020603050405020304" pitchFamily="18" charset="0"/>
              </a:defRPr>
            </a:lvl5pPr>
            <a:lvl6pPr marL="1898650" defTabSz="725488" eaLnBrk="0" fontAlgn="base" hangingPunct="0">
              <a:spcBef>
                <a:spcPct val="0"/>
              </a:spcBef>
              <a:spcAft>
                <a:spcPct val="0"/>
              </a:spcAft>
              <a:defRPr sz="2400">
                <a:solidFill>
                  <a:schemeClr val="tx1"/>
                </a:solidFill>
                <a:latin typeface="Times New Roman" panose="02020603050405020304" pitchFamily="18" charset="0"/>
              </a:defRPr>
            </a:lvl6pPr>
            <a:lvl7pPr marL="2355850" defTabSz="725488" eaLnBrk="0" fontAlgn="base" hangingPunct="0">
              <a:spcBef>
                <a:spcPct val="0"/>
              </a:spcBef>
              <a:spcAft>
                <a:spcPct val="0"/>
              </a:spcAft>
              <a:defRPr sz="2400">
                <a:solidFill>
                  <a:schemeClr val="tx1"/>
                </a:solidFill>
                <a:latin typeface="Times New Roman" panose="02020603050405020304" pitchFamily="18" charset="0"/>
              </a:defRPr>
            </a:lvl7pPr>
            <a:lvl8pPr marL="2813050" defTabSz="725488" eaLnBrk="0" fontAlgn="base" hangingPunct="0">
              <a:spcBef>
                <a:spcPct val="0"/>
              </a:spcBef>
              <a:spcAft>
                <a:spcPct val="0"/>
              </a:spcAft>
              <a:defRPr sz="2400">
                <a:solidFill>
                  <a:schemeClr val="tx1"/>
                </a:solidFill>
                <a:latin typeface="Times New Roman" panose="02020603050405020304" pitchFamily="18" charset="0"/>
              </a:defRPr>
            </a:lvl8pPr>
            <a:lvl9pPr marL="3270250" defTabSz="725488"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a-IR"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rPr>
              <a:t>داده ها و روش تحقیق</a:t>
            </a:r>
            <a:endParaRPr lang="en-US"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endParaRPr>
          </a:p>
        </p:txBody>
      </p:sp>
      <p:sp>
        <p:nvSpPr>
          <p:cNvPr id="14349" name="Text Box 1634"/>
          <p:cNvSpPr txBox="1">
            <a:spLocks noChangeArrowheads="1"/>
          </p:cNvSpPr>
          <p:nvPr/>
        </p:nvSpPr>
        <p:spPr bwMode="auto">
          <a:xfrm>
            <a:off x="14789150" y="15595600"/>
            <a:ext cx="62642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181" tIns="36090" rIns="72181" bIns="36090">
            <a:spAutoFit/>
          </a:bodyPr>
          <a:lstStyle>
            <a:lvl1pPr defTabSz="720725">
              <a:defRPr sz="1300">
                <a:solidFill>
                  <a:schemeClr val="tx1"/>
                </a:solidFill>
                <a:latin typeface="Arial" panose="020B0604020202020204" pitchFamily="34" charset="0"/>
              </a:defRPr>
            </a:lvl1pPr>
            <a:lvl2pPr marL="742950" indent="-285750" defTabSz="720725">
              <a:defRPr sz="1300">
                <a:solidFill>
                  <a:schemeClr val="tx1"/>
                </a:solidFill>
                <a:latin typeface="Arial" panose="020B0604020202020204" pitchFamily="34" charset="0"/>
              </a:defRPr>
            </a:lvl2pPr>
            <a:lvl3pPr marL="1143000" indent="-228600" defTabSz="720725">
              <a:defRPr sz="1300">
                <a:solidFill>
                  <a:schemeClr val="tx1"/>
                </a:solidFill>
                <a:latin typeface="Arial" panose="020B0604020202020204" pitchFamily="34" charset="0"/>
              </a:defRPr>
            </a:lvl3pPr>
            <a:lvl4pPr marL="1600200" indent="-228600" defTabSz="720725">
              <a:defRPr sz="1300">
                <a:solidFill>
                  <a:schemeClr val="tx1"/>
                </a:solidFill>
                <a:latin typeface="Arial" panose="020B0604020202020204" pitchFamily="34" charset="0"/>
              </a:defRPr>
            </a:lvl4pPr>
            <a:lvl5pPr marL="2057400" indent="-228600" defTabSz="720725">
              <a:defRPr sz="1300">
                <a:solidFill>
                  <a:schemeClr val="tx1"/>
                </a:solidFill>
                <a:latin typeface="Arial" panose="020B0604020202020204" pitchFamily="34" charset="0"/>
              </a:defRPr>
            </a:lvl5pPr>
            <a:lvl6pPr marL="2514600" indent="-228600" defTabSz="720725"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0725"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0725"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0725" eaLnBrk="0" fontAlgn="base" hangingPunct="0">
              <a:spcBef>
                <a:spcPct val="0"/>
              </a:spcBef>
              <a:spcAft>
                <a:spcPct val="0"/>
              </a:spcAft>
              <a:defRPr sz="1300">
                <a:solidFill>
                  <a:schemeClr val="tx1"/>
                </a:solidFill>
                <a:latin typeface="Arial" panose="020B0604020202020204" pitchFamily="34" charset="0"/>
              </a:defRPr>
            </a:lvl9pPr>
          </a:lstStyle>
          <a:p>
            <a:pPr algn="dist"/>
            <a:endParaRPr lang="en-US" altLang="en-US"/>
          </a:p>
        </p:txBody>
      </p:sp>
      <p:sp>
        <p:nvSpPr>
          <p:cNvPr id="15975" name="Text Box 1639"/>
          <p:cNvSpPr txBox="1">
            <a:spLocks noChangeArrowheads="1"/>
          </p:cNvSpPr>
          <p:nvPr/>
        </p:nvSpPr>
        <p:spPr bwMode="auto">
          <a:xfrm>
            <a:off x="790575" y="12304713"/>
            <a:ext cx="6418263" cy="1250950"/>
          </a:xfrm>
          <a:prstGeom prst="rect">
            <a:avLst/>
          </a:prstGeom>
          <a:solidFill>
            <a:srgbClr val="FF0000"/>
          </a:solidFill>
          <a:ln>
            <a:noFill/>
          </a:ln>
          <a:effectLst/>
          <a:extLst/>
        </p:spPr>
        <p:txBody>
          <a:bodyPr lIns="283908" tIns="283908" rIns="283908" bIns="283908">
            <a:spAutoFit/>
          </a:bodyPr>
          <a:lstStyle>
            <a:lvl1pPr defTabSz="725488">
              <a:defRPr sz="2400">
                <a:solidFill>
                  <a:schemeClr val="tx1"/>
                </a:solidFill>
                <a:latin typeface="Times New Roman" panose="02020603050405020304" pitchFamily="18" charset="0"/>
              </a:defRPr>
            </a:lvl1pPr>
            <a:lvl2pPr marL="363538" defTabSz="725488">
              <a:defRPr sz="2400">
                <a:solidFill>
                  <a:schemeClr val="tx1"/>
                </a:solidFill>
                <a:latin typeface="Times New Roman" panose="02020603050405020304" pitchFamily="18" charset="0"/>
              </a:defRPr>
            </a:lvl2pPr>
            <a:lvl3pPr marL="725488" defTabSz="725488">
              <a:defRPr sz="2400">
                <a:solidFill>
                  <a:schemeClr val="tx1"/>
                </a:solidFill>
                <a:latin typeface="Times New Roman" panose="02020603050405020304" pitchFamily="18" charset="0"/>
              </a:defRPr>
            </a:lvl3pPr>
            <a:lvl4pPr marL="1077913" defTabSz="725488">
              <a:defRPr sz="2400">
                <a:solidFill>
                  <a:schemeClr val="tx1"/>
                </a:solidFill>
                <a:latin typeface="Times New Roman" panose="02020603050405020304" pitchFamily="18" charset="0"/>
              </a:defRPr>
            </a:lvl4pPr>
            <a:lvl5pPr marL="1441450" defTabSz="725488">
              <a:defRPr sz="2400">
                <a:solidFill>
                  <a:schemeClr val="tx1"/>
                </a:solidFill>
                <a:latin typeface="Times New Roman" panose="02020603050405020304" pitchFamily="18" charset="0"/>
              </a:defRPr>
            </a:lvl5pPr>
            <a:lvl6pPr marL="1898650" defTabSz="725488" eaLnBrk="0" fontAlgn="base" hangingPunct="0">
              <a:spcBef>
                <a:spcPct val="0"/>
              </a:spcBef>
              <a:spcAft>
                <a:spcPct val="0"/>
              </a:spcAft>
              <a:defRPr sz="2400">
                <a:solidFill>
                  <a:schemeClr val="tx1"/>
                </a:solidFill>
                <a:latin typeface="Times New Roman" panose="02020603050405020304" pitchFamily="18" charset="0"/>
              </a:defRPr>
            </a:lvl6pPr>
            <a:lvl7pPr marL="2355850" defTabSz="725488" eaLnBrk="0" fontAlgn="base" hangingPunct="0">
              <a:spcBef>
                <a:spcPct val="0"/>
              </a:spcBef>
              <a:spcAft>
                <a:spcPct val="0"/>
              </a:spcAft>
              <a:defRPr sz="2400">
                <a:solidFill>
                  <a:schemeClr val="tx1"/>
                </a:solidFill>
                <a:latin typeface="Times New Roman" panose="02020603050405020304" pitchFamily="18" charset="0"/>
              </a:defRPr>
            </a:lvl7pPr>
            <a:lvl8pPr marL="2813050" defTabSz="725488" eaLnBrk="0" fontAlgn="base" hangingPunct="0">
              <a:spcBef>
                <a:spcPct val="0"/>
              </a:spcBef>
              <a:spcAft>
                <a:spcPct val="0"/>
              </a:spcAft>
              <a:defRPr sz="2400">
                <a:solidFill>
                  <a:schemeClr val="tx1"/>
                </a:solidFill>
                <a:latin typeface="Times New Roman" panose="02020603050405020304" pitchFamily="18" charset="0"/>
              </a:defRPr>
            </a:lvl8pPr>
            <a:lvl9pPr marL="3270250" defTabSz="725488" eaLnBrk="0" fontAlgn="base" hangingPunct="0">
              <a:spcBef>
                <a:spcPct val="0"/>
              </a:spcBef>
              <a:spcAft>
                <a:spcPct val="0"/>
              </a:spcAft>
              <a:defRPr sz="2400">
                <a:solidFill>
                  <a:schemeClr val="tx1"/>
                </a:solidFill>
                <a:latin typeface="Times New Roman" panose="02020603050405020304" pitchFamily="18" charset="0"/>
              </a:defRPr>
            </a:lvl9pPr>
          </a:lstStyle>
          <a:p>
            <a:pPr algn="ctr" rtl="1">
              <a:spcBef>
                <a:spcPct val="50000"/>
              </a:spcBef>
              <a:defRPr/>
            </a:pPr>
            <a:r>
              <a:rPr lang="fa-IR"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rPr>
              <a:t>نتیجه گیری</a:t>
            </a:r>
            <a:endParaRPr lang="en-US" altLang="en-US" sz="4400" b="1" dirty="0" smtClean="0">
              <a:solidFill>
                <a:srgbClr val="FFFF66"/>
              </a:solidFill>
              <a:effectLst>
                <a:outerShdw blurRad="38100" dist="38100" dir="2700000" algn="tl">
                  <a:srgbClr val="000000"/>
                </a:outerShdw>
              </a:effectLst>
              <a:latin typeface="Arial" panose="020B0604020202020204" pitchFamily="34" charset="0"/>
              <a:cs typeface="B Titr" panose="00000700000000000000" pitchFamily="2" charset="-78"/>
            </a:endParaRPr>
          </a:p>
        </p:txBody>
      </p:sp>
      <p:sp>
        <p:nvSpPr>
          <p:cNvPr id="14351" name="Text Box 1640"/>
          <p:cNvSpPr txBox="1">
            <a:spLocks noChangeArrowheads="1"/>
          </p:cNvSpPr>
          <p:nvPr/>
        </p:nvSpPr>
        <p:spPr bwMode="auto">
          <a:xfrm>
            <a:off x="819150" y="15595600"/>
            <a:ext cx="62960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181" tIns="36090" rIns="72181" bIns="36090">
            <a:spAutoFit/>
          </a:bodyPr>
          <a:lstStyle>
            <a:lvl1pPr defTabSz="720725">
              <a:defRPr sz="1300">
                <a:solidFill>
                  <a:schemeClr val="tx1"/>
                </a:solidFill>
                <a:latin typeface="Arial" panose="020B0604020202020204" pitchFamily="34" charset="0"/>
              </a:defRPr>
            </a:lvl1pPr>
            <a:lvl2pPr marL="742950" indent="-285750" defTabSz="720725">
              <a:defRPr sz="1300">
                <a:solidFill>
                  <a:schemeClr val="tx1"/>
                </a:solidFill>
                <a:latin typeface="Arial" panose="020B0604020202020204" pitchFamily="34" charset="0"/>
              </a:defRPr>
            </a:lvl2pPr>
            <a:lvl3pPr marL="1143000" indent="-228600" defTabSz="720725">
              <a:defRPr sz="1300">
                <a:solidFill>
                  <a:schemeClr val="tx1"/>
                </a:solidFill>
                <a:latin typeface="Arial" panose="020B0604020202020204" pitchFamily="34" charset="0"/>
              </a:defRPr>
            </a:lvl3pPr>
            <a:lvl4pPr marL="1600200" indent="-228600" defTabSz="720725">
              <a:defRPr sz="1300">
                <a:solidFill>
                  <a:schemeClr val="tx1"/>
                </a:solidFill>
                <a:latin typeface="Arial" panose="020B0604020202020204" pitchFamily="34" charset="0"/>
              </a:defRPr>
            </a:lvl4pPr>
            <a:lvl5pPr marL="2057400" indent="-228600" defTabSz="720725">
              <a:defRPr sz="1300">
                <a:solidFill>
                  <a:schemeClr val="tx1"/>
                </a:solidFill>
                <a:latin typeface="Arial" panose="020B0604020202020204" pitchFamily="34" charset="0"/>
              </a:defRPr>
            </a:lvl5pPr>
            <a:lvl6pPr marL="2514600" indent="-228600" defTabSz="720725"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0725"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0725"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0725" eaLnBrk="0" fontAlgn="base" hangingPunct="0">
              <a:spcBef>
                <a:spcPct val="0"/>
              </a:spcBef>
              <a:spcAft>
                <a:spcPct val="0"/>
              </a:spcAft>
              <a:defRPr sz="1300">
                <a:solidFill>
                  <a:schemeClr val="tx1"/>
                </a:solidFill>
                <a:latin typeface="Arial" panose="020B0604020202020204" pitchFamily="34" charset="0"/>
              </a:defRPr>
            </a:lvl9pPr>
          </a:lstStyle>
          <a:p>
            <a:pPr algn="dist" rtl="1">
              <a:buFont typeface="Wingdings" panose="05000000000000000000" pitchFamily="2" charset="2"/>
              <a:buBlip>
                <a:blip r:embed="rId4"/>
              </a:buBlip>
            </a:pPr>
            <a:endParaRPr lang="fa-IR" altLang="zh-CN" sz="1800">
              <a:ea typeface="SimSun" panose="02010600030101010101" pitchFamily="2" charset="-122"/>
            </a:endParaRPr>
          </a:p>
        </p:txBody>
      </p:sp>
      <p:sp>
        <p:nvSpPr>
          <p:cNvPr id="14352" name="Rectangle 1643"/>
          <p:cNvSpPr>
            <a:spLocks noChangeArrowheads="1"/>
          </p:cNvSpPr>
          <p:nvPr/>
        </p:nvSpPr>
        <p:spPr bwMode="auto">
          <a:xfrm>
            <a:off x="4418013" y="15501938"/>
            <a:ext cx="1020762" cy="0"/>
          </a:xfrm>
          <a:prstGeom prst="rect">
            <a:avLst/>
          </a:prstGeom>
          <a:solidFill>
            <a:srgbClr val="D9D9D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52352" bIns="38088" anchor="ctr">
            <a:spAutoFit/>
          </a:bodyP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endParaRPr lang="fa-IR" altLang="en-US"/>
          </a:p>
        </p:txBody>
      </p:sp>
      <p:sp>
        <p:nvSpPr>
          <p:cNvPr id="14353" name="Text Box 2015"/>
          <p:cNvSpPr txBox="1">
            <a:spLocks noChangeArrowheads="1"/>
          </p:cNvSpPr>
          <p:nvPr/>
        </p:nvSpPr>
        <p:spPr bwMode="auto">
          <a:xfrm>
            <a:off x="7659688" y="24452263"/>
            <a:ext cx="6408737"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181" tIns="36090" rIns="72181" bIns="36090">
            <a:spAutoFit/>
          </a:bodyPr>
          <a:lstStyle>
            <a:lvl1pPr defTabSz="720725">
              <a:defRPr sz="1300">
                <a:solidFill>
                  <a:schemeClr val="tx1"/>
                </a:solidFill>
                <a:latin typeface="Arial" panose="020B0604020202020204" pitchFamily="34" charset="0"/>
              </a:defRPr>
            </a:lvl1pPr>
            <a:lvl2pPr marL="742950" indent="-285750" defTabSz="720725">
              <a:defRPr sz="1300">
                <a:solidFill>
                  <a:schemeClr val="tx1"/>
                </a:solidFill>
                <a:latin typeface="Arial" panose="020B0604020202020204" pitchFamily="34" charset="0"/>
              </a:defRPr>
            </a:lvl2pPr>
            <a:lvl3pPr marL="1143000" indent="-228600" defTabSz="720725">
              <a:defRPr sz="1300">
                <a:solidFill>
                  <a:schemeClr val="tx1"/>
                </a:solidFill>
                <a:latin typeface="Arial" panose="020B0604020202020204" pitchFamily="34" charset="0"/>
              </a:defRPr>
            </a:lvl3pPr>
            <a:lvl4pPr marL="1600200" indent="-228600" defTabSz="720725">
              <a:defRPr sz="1300">
                <a:solidFill>
                  <a:schemeClr val="tx1"/>
                </a:solidFill>
                <a:latin typeface="Arial" panose="020B0604020202020204" pitchFamily="34" charset="0"/>
              </a:defRPr>
            </a:lvl4pPr>
            <a:lvl5pPr marL="2057400" indent="-228600" defTabSz="720725">
              <a:defRPr sz="1300">
                <a:solidFill>
                  <a:schemeClr val="tx1"/>
                </a:solidFill>
                <a:latin typeface="Arial" panose="020B0604020202020204" pitchFamily="34" charset="0"/>
              </a:defRPr>
            </a:lvl5pPr>
            <a:lvl6pPr marL="2514600" indent="-228600" defTabSz="720725"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0725"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0725"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0725" eaLnBrk="0" fontAlgn="base" hangingPunct="0">
              <a:spcBef>
                <a:spcPct val="0"/>
              </a:spcBef>
              <a:spcAft>
                <a:spcPct val="0"/>
              </a:spcAft>
              <a:defRPr sz="1300">
                <a:solidFill>
                  <a:schemeClr val="tx1"/>
                </a:solidFill>
                <a:latin typeface="Arial" panose="020B0604020202020204" pitchFamily="34" charset="0"/>
              </a:defRPr>
            </a:lvl9pPr>
          </a:lstStyle>
          <a:p>
            <a:pPr algn="r" rtl="1">
              <a:spcBef>
                <a:spcPct val="50000"/>
              </a:spcBef>
            </a:pPr>
            <a:endParaRPr lang="en-US" altLang="en-US" sz="1600">
              <a:cs typeface="Zar" panose="00000400000000000000" pitchFamily="2" charset="-78"/>
            </a:endParaRPr>
          </a:p>
        </p:txBody>
      </p:sp>
      <p:sp>
        <p:nvSpPr>
          <p:cNvPr id="14354" name="Text Box 2027"/>
          <p:cNvSpPr txBox="1">
            <a:spLocks noChangeArrowheads="1"/>
          </p:cNvSpPr>
          <p:nvPr/>
        </p:nvSpPr>
        <p:spPr bwMode="auto">
          <a:xfrm>
            <a:off x="7843838" y="26900188"/>
            <a:ext cx="6296025"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181" tIns="36090" rIns="72181" bIns="36090">
            <a:spAutoFit/>
          </a:bodyPr>
          <a:lstStyle>
            <a:lvl1pPr marL="171450" indent="-171450" defTabSz="720725">
              <a:defRPr sz="1300">
                <a:solidFill>
                  <a:schemeClr val="tx1"/>
                </a:solidFill>
                <a:latin typeface="Arial" panose="020B0604020202020204" pitchFamily="34" charset="0"/>
              </a:defRPr>
            </a:lvl1pPr>
            <a:lvl2pPr marL="742950" indent="-285750" defTabSz="720725">
              <a:defRPr sz="1300">
                <a:solidFill>
                  <a:schemeClr val="tx1"/>
                </a:solidFill>
                <a:latin typeface="Arial" panose="020B0604020202020204" pitchFamily="34" charset="0"/>
              </a:defRPr>
            </a:lvl2pPr>
            <a:lvl3pPr marL="1143000" indent="-228600" defTabSz="720725">
              <a:defRPr sz="1300">
                <a:solidFill>
                  <a:schemeClr val="tx1"/>
                </a:solidFill>
                <a:latin typeface="Arial" panose="020B0604020202020204" pitchFamily="34" charset="0"/>
              </a:defRPr>
            </a:lvl3pPr>
            <a:lvl4pPr marL="1600200" indent="-228600" defTabSz="720725">
              <a:defRPr sz="1300">
                <a:solidFill>
                  <a:schemeClr val="tx1"/>
                </a:solidFill>
                <a:latin typeface="Arial" panose="020B0604020202020204" pitchFamily="34" charset="0"/>
              </a:defRPr>
            </a:lvl4pPr>
            <a:lvl5pPr marL="2057400" indent="-228600" defTabSz="720725">
              <a:defRPr sz="1300">
                <a:solidFill>
                  <a:schemeClr val="tx1"/>
                </a:solidFill>
                <a:latin typeface="Arial" panose="020B0604020202020204" pitchFamily="34" charset="0"/>
              </a:defRPr>
            </a:lvl5pPr>
            <a:lvl6pPr marL="2514600" indent="-228600" defTabSz="720725"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0725"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0725"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0725" eaLnBrk="0" fontAlgn="base" hangingPunct="0">
              <a:spcBef>
                <a:spcPct val="0"/>
              </a:spcBef>
              <a:spcAft>
                <a:spcPct val="0"/>
              </a:spcAft>
              <a:defRPr sz="1300">
                <a:solidFill>
                  <a:schemeClr val="tx1"/>
                </a:solidFill>
                <a:latin typeface="Arial" panose="020B0604020202020204" pitchFamily="34" charset="0"/>
              </a:defRPr>
            </a:lvl9pPr>
          </a:lstStyle>
          <a:p>
            <a:pPr algn="r" rtl="1"/>
            <a:endParaRPr lang="en-US" altLang="en-US" sz="1000">
              <a:latin typeface="Times New Roman" panose="02020603050405020304" pitchFamily="18" charset="0"/>
              <a:cs typeface="Times New Roman" panose="02020603050405020304" pitchFamily="18" charset="0"/>
            </a:endParaRPr>
          </a:p>
        </p:txBody>
      </p:sp>
      <p:sp>
        <p:nvSpPr>
          <p:cNvPr id="14355" name="Rectangle 4"/>
          <p:cNvSpPr>
            <a:spLocks noChangeArrowheads="1"/>
          </p:cNvSpPr>
          <p:nvPr/>
        </p:nvSpPr>
        <p:spPr bwMode="auto">
          <a:xfrm>
            <a:off x="14909800" y="15595600"/>
            <a:ext cx="611822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lgn="just" rtl="1"/>
            <a:r>
              <a:rPr lang="fa-IR" altLang="en-US" sz="2100">
                <a:cs typeface="B Nazanin" panose="00000400000000000000" pitchFamily="2" charset="-78"/>
              </a:rPr>
              <a:t>اين متن را پاك كرده و بخش مربوطه را جایگزین نمائید. در اين بخش بايد داده ها و چگونگي انجام كار (داده ها و روش بكار گرفته شده</a:t>
            </a:r>
            <a:r>
              <a:rPr lang="fa-IR" altLang="en-US" sz="2100" b="1">
                <a:cs typeface="B Nazanin" panose="00000400000000000000" pitchFamily="2" charset="-78"/>
              </a:rPr>
              <a:t>،</a:t>
            </a:r>
            <a:r>
              <a:rPr lang="fa-IR" altLang="en-US" sz="2100">
                <a:cs typeface="B Nazanin" panose="00000400000000000000" pitchFamily="2" charset="-78"/>
              </a:rPr>
              <a:t> روابط و روش هاي محاسبه و ارزيابي و ...) بيان گردد. </a:t>
            </a:r>
          </a:p>
        </p:txBody>
      </p:sp>
      <p:pic>
        <p:nvPicPr>
          <p:cNvPr id="14356" name="Picture 34"/>
          <p:cNvPicPr>
            <a:picLocks noChangeAspect="1" noChangeArrowheads="1"/>
          </p:cNvPicPr>
          <p:nvPr/>
        </p:nvPicPr>
        <p:blipFill>
          <a:blip r:embed="rId5">
            <a:extLst>
              <a:ext uri="{28A0092B-C50C-407E-A947-70E740481C1C}">
                <a14:useLocalDpi xmlns:a14="http://schemas.microsoft.com/office/drawing/2010/main" val="0"/>
              </a:ext>
            </a:extLst>
          </a:blip>
          <a:srcRect l="2467" r="11836"/>
          <a:stretch>
            <a:fillRect/>
          </a:stretch>
        </p:blipFill>
        <p:spPr bwMode="auto">
          <a:xfrm>
            <a:off x="8270875" y="10055225"/>
            <a:ext cx="5418138" cy="602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7" name="Rectangle 5"/>
          <p:cNvSpPr>
            <a:spLocks noChangeArrowheads="1"/>
          </p:cNvSpPr>
          <p:nvPr/>
        </p:nvSpPr>
        <p:spPr bwMode="auto">
          <a:xfrm>
            <a:off x="963613" y="13722350"/>
            <a:ext cx="6080125"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algn="just" rtl="1"/>
            <a:r>
              <a:rPr lang="fa-IR" altLang="en-US" sz="2100" dirty="0">
                <a:cs typeface="B Nazanin" panose="00000400000000000000" pitchFamily="2" charset="-78"/>
              </a:rPr>
              <a:t>در اين بخش بايد ماحصل یافته ها مورد ارزیابی نهایی قرار گیرد و  ضمن </a:t>
            </a:r>
            <a:r>
              <a:rPr lang="ar-SA" altLang="en-US" sz="2100" dirty="0">
                <a:cs typeface="B Nazanin" panose="00000400000000000000" pitchFamily="2" charset="-78"/>
              </a:rPr>
              <a:t>جمع بندی یافته ها، در چارچوب هدف اصلی تحقیق، پیام اصلی حاصل از تحقیق ارائه گردد. </a:t>
            </a:r>
            <a:r>
              <a:rPr lang="fa-IR" altLang="en-US" sz="2100" dirty="0">
                <a:cs typeface="B Nazanin" panose="00000400000000000000" pitchFamily="2" charset="-78"/>
              </a:rPr>
              <a:t>نتایج اصلی تحقیق با کارهای گذشته مقایسه شده و جایگاه پژوهش انجام شده نسبت به کارهای گذشته مشخص گردد. </a:t>
            </a:r>
            <a:endParaRPr lang="en-US" altLang="en-US" sz="2100" dirty="0">
              <a:cs typeface="B Nazanin" panose="00000400000000000000" pitchFamily="2" charset="-78"/>
            </a:endParaRPr>
          </a:p>
          <a:p>
            <a:pPr algn="just" rtl="1"/>
            <a:r>
              <a:rPr lang="fa-IR" altLang="en-US" sz="2100" dirty="0">
                <a:cs typeface="B Nazanin" panose="00000400000000000000" pitchFamily="2" charset="-78"/>
              </a:rPr>
              <a:t>در اين بخش بايد پیام اصلی حاصل از تحقیق ارائه گردد. نویسندگان می توانند در انتهای این بخش، در صورت لزوم، پیشنهاداتی متناسب با یافته های تحقیق ارائه نمایند. </a:t>
            </a:r>
            <a:endParaRPr lang="en-US" altLang="en-US" sz="2100" dirty="0">
              <a:cs typeface="B Nazanin" panose="00000400000000000000" pitchFamily="2" charset="-78"/>
            </a:endParaRPr>
          </a:p>
        </p:txBody>
      </p:sp>
      <p:sp>
        <p:nvSpPr>
          <p:cNvPr id="14358" name="Text Box 1087"/>
          <p:cNvSpPr txBox="1">
            <a:spLocks noChangeArrowheads="1"/>
          </p:cNvSpPr>
          <p:nvPr/>
        </p:nvSpPr>
        <p:spPr bwMode="auto">
          <a:xfrm>
            <a:off x="7829550" y="6305550"/>
            <a:ext cx="6238875" cy="2189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83908" tIns="283908" rIns="283908" bIns="283908">
            <a:spAutoFit/>
          </a:bodyPr>
          <a:lstStyle>
            <a:lvl1pPr defTabSz="725488">
              <a:defRPr sz="1300">
                <a:solidFill>
                  <a:schemeClr val="tx1"/>
                </a:solidFill>
                <a:latin typeface="Arial" panose="020B0604020202020204" pitchFamily="34" charset="0"/>
              </a:defRPr>
            </a:lvl1pPr>
            <a:lvl2pPr marL="742950" indent="-285750" defTabSz="725488">
              <a:defRPr sz="1300">
                <a:solidFill>
                  <a:schemeClr val="tx1"/>
                </a:solidFill>
                <a:latin typeface="Arial" panose="020B0604020202020204" pitchFamily="34" charset="0"/>
              </a:defRPr>
            </a:lvl2pPr>
            <a:lvl3pPr marL="1143000" indent="-228600" defTabSz="725488">
              <a:defRPr sz="1300">
                <a:solidFill>
                  <a:schemeClr val="tx1"/>
                </a:solidFill>
                <a:latin typeface="Arial" panose="020B0604020202020204" pitchFamily="34" charset="0"/>
              </a:defRPr>
            </a:lvl3pPr>
            <a:lvl4pPr marL="1600200" indent="-228600" defTabSz="725488">
              <a:defRPr sz="1300">
                <a:solidFill>
                  <a:schemeClr val="tx1"/>
                </a:solidFill>
                <a:latin typeface="Arial" panose="020B0604020202020204" pitchFamily="34" charset="0"/>
              </a:defRPr>
            </a:lvl4pPr>
            <a:lvl5pPr marL="2057400" indent="-228600" defTabSz="725488">
              <a:defRPr sz="1300">
                <a:solidFill>
                  <a:schemeClr val="tx1"/>
                </a:solidFill>
                <a:latin typeface="Arial" panose="020B0604020202020204" pitchFamily="34" charset="0"/>
              </a:defRPr>
            </a:lvl5pPr>
            <a:lvl6pPr marL="2514600" indent="-228600" defTabSz="725488"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5488"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5488"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5488" eaLnBrk="0" fontAlgn="base" hangingPunct="0">
              <a:spcBef>
                <a:spcPct val="0"/>
              </a:spcBef>
              <a:spcAft>
                <a:spcPct val="0"/>
              </a:spcAft>
              <a:defRPr sz="1300">
                <a:solidFill>
                  <a:schemeClr val="tx1"/>
                </a:solidFill>
                <a:latin typeface="Arial" panose="020B0604020202020204" pitchFamily="34" charset="0"/>
              </a:defRPr>
            </a:lvl9pPr>
          </a:lstStyle>
          <a:p>
            <a:pPr algn="just" rtl="1"/>
            <a:r>
              <a:rPr lang="fa-IR" altLang="en-US" sz="2100">
                <a:cs typeface="B Nazanin" panose="00000400000000000000" pitchFamily="2" charset="-78"/>
              </a:rPr>
              <a:t>ادامه نتایج و بحث</a:t>
            </a:r>
          </a:p>
          <a:p>
            <a:pPr algn="just" rtl="1"/>
            <a:r>
              <a:rPr lang="fa-IR" altLang="en-US" sz="2100">
                <a:cs typeface="B Nazanin" panose="00000400000000000000" pitchFamily="2" charset="-78"/>
              </a:rPr>
              <a:t>اين بخش بايد در برگيرنده كليه نتايج كمي و كيفي بدست آمده باشد. با توجه به تعداد محدود صفحات، تنها از تعدادی محدود از خروجی ها که به خوبی تبیین کننده نتایج تحقیق باشند استفاده شود و از بکارگیری اشکال و جداول اضافی پرهیز گردد</a:t>
            </a:r>
          </a:p>
        </p:txBody>
      </p:sp>
      <p:sp>
        <p:nvSpPr>
          <p:cNvPr id="14359" name="Text Box 1087"/>
          <p:cNvSpPr txBox="1">
            <a:spLocks noChangeArrowheads="1"/>
          </p:cNvSpPr>
          <p:nvPr/>
        </p:nvSpPr>
        <p:spPr bwMode="auto">
          <a:xfrm>
            <a:off x="7877175" y="16027400"/>
            <a:ext cx="6238875" cy="1096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83908" tIns="283908" rIns="283908" bIns="283908">
            <a:spAutoFit/>
          </a:bodyPr>
          <a:lstStyle>
            <a:lvl1pPr defTabSz="725488">
              <a:defRPr sz="1300">
                <a:solidFill>
                  <a:schemeClr val="tx1"/>
                </a:solidFill>
                <a:latin typeface="Arial" panose="020B0604020202020204" pitchFamily="34" charset="0"/>
              </a:defRPr>
            </a:lvl1pPr>
            <a:lvl2pPr marL="742950" indent="-285750" defTabSz="725488">
              <a:defRPr sz="1300">
                <a:solidFill>
                  <a:schemeClr val="tx1"/>
                </a:solidFill>
                <a:latin typeface="Arial" panose="020B0604020202020204" pitchFamily="34" charset="0"/>
              </a:defRPr>
            </a:lvl2pPr>
            <a:lvl3pPr marL="1143000" indent="-228600" defTabSz="725488">
              <a:defRPr sz="1300">
                <a:solidFill>
                  <a:schemeClr val="tx1"/>
                </a:solidFill>
                <a:latin typeface="Arial" panose="020B0604020202020204" pitchFamily="34" charset="0"/>
              </a:defRPr>
            </a:lvl3pPr>
            <a:lvl4pPr marL="1600200" indent="-228600" defTabSz="725488">
              <a:defRPr sz="1300">
                <a:solidFill>
                  <a:schemeClr val="tx1"/>
                </a:solidFill>
                <a:latin typeface="Arial" panose="020B0604020202020204" pitchFamily="34" charset="0"/>
              </a:defRPr>
            </a:lvl4pPr>
            <a:lvl5pPr marL="2057400" indent="-228600" defTabSz="725488">
              <a:defRPr sz="1300">
                <a:solidFill>
                  <a:schemeClr val="tx1"/>
                </a:solidFill>
                <a:latin typeface="Arial" panose="020B0604020202020204" pitchFamily="34" charset="0"/>
              </a:defRPr>
            </a:lvl5pPr>
            <a:lvl6pPr marL="2514600" indent="-228600" defTabSz="725488"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5488"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5488"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5488" eaLnBrk="0" fontAlgn="base" hangingPunct="0">
              <a:spcBef>
                <a:spcPct val="0"/>
              </a:spcBef>
              <a:spcAft>
                <a:spcPct val="0"/>
              </a:spcAft>
              <a:defRPr sz="1300">
                <a:solidFill>
                  <a:schemeClr val="tx1"/>
                </a:solidFill>
                <a:latin typeface="Arial" panose="020B0604020202020204" pitchFamily="34" charset="0"/>
              </a:defRPr>
            </a:lvl9pPr>
          </a:lstStyle>
          <a:p>
            <a:pPr algn="just" rtl="1"/>
            <a:r>
              <a:rPr lang="fa-IR" altLang="en-US" sz="1700" b="1">
                <a:cs typeface="B Nazanin" panose="00000400000000000000" pitchFamily="2" charset="-78"/>
              </a:rPr>
              <a:t>شکل1-</a:t>
            </a:r>
            <a:r>
              <a:rPr lang="fa-IR" altLang="en-US" sz="1700" b="1">
                <a:latin typeface="Times New Roman" panose="02020603050405020304" pitchFamily="18" charset="0"/>
                <a:cs typeface="B Nazanin" panose="00000400000000000000" pitchFamily="2" charset="-78"/>
              </a:rPr>
              <a:t> </a:t>
            </a:r>
            <a:r>
              <a:rPr lang="ar-SA" altLang="en-US" sz="1700">
                <a:latin typeface="Times New Roman" panose="02020603050405020304" pitchFamily="18" charset="0"/>
                <a:ea typeface="Times New Roman" panose="02020603050405020304" pitchFamily="18" charset="0"/>
                <a:cs typeface="B Nazanin" panose="00000400000000000000" pitchFamily="2" charset="-78"/>
              </a:rPr>
              <a:t>در توضیح شکل، به توضیح کوتاهی از آن چه نشان داده شده، همچنین به ویژگی های کارتوگرافی و محاسباتی شکل، واحدهای بکار گرفته شده، اشاره شود</a:t>
            </a:r>
            <a:endParaRPr lang="fa-IR" altLang="en-US" sz="1700">
              <a:cs typeface="B Nazanin" panose="00000400000000000000" pitchFamily="2" charset="-78"/>
            </a:endParaRPr>
          </a:p>
        </p:txBody>
      </p:sp>
      <p:sp>
        <p:nvSpPr>
          <p:cNvPr id="14360" name="Text Box 1087"/>
          <p:cNvSpPr txBox="1">
            <a:spLocks noChangeArrowheads="1"/>
          </p:cNvSpPr>
          <p:nvPr/>
        </p:nvSpPr>
        <p:spPr bwMode="auto">
          <a:xfrm>
            <a:off x="892175" y="6305550"/>
            <a:ext cx="6238875" cy="6067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83908" tIns="283908" rIns="283908" bIns="283908">
            <a:spAutoFit/>
          </a:bodyPr>
          <a:lstStyle>
            <a:lvl1pPr defTabSz="725488">
              <a:defRPr sz="1300">
                <a:solidFill>
                  <a:schemeClr val="tx1"/>
                </a:solidFill>
                <a:latin typeface="Arial" panose="020B0604020202020204" pitchFamily="34" charset="0"/>
              </a:defRPr>
            </a:lvl1pPr>
            <a:lvl2pPr marL="742950" indent="-285750" defTabSz="725488">
              <a:defRPr sz="1300">
                <a:solidFill>
                  <a:schemeClr val="tx1"/>
                </a:solidFill>
                <a:latin typeface="Arial" panose="020B0604020202020204" pitchFamily="34" charset="0"/>
              </a:defRPr>
            </a:lvl2pPr>
            <a:lvl3pPr marL="1143000" indent="-228600" defTabSz="725488">
              <a:defRPr sz="1300">
                <a:solidFill>
                  <a:schemeClr val="tx1"/>
                </a:solidFill>
                <a:latin typeface="Arial" panose="020B0604020202020204" pitchFamily="34" charset="0"/>
              </a:defRPr>
            </a:lvl3pPr>
            <a:lvl4pPr marL="1600200" indent="-228600" defTabSz="725488">
              <a:defRPr sz="1300">
                <a:solidFill>
                  <a:schemeClr val="tx1"/>
                </a:solidFill>
                <a:latin typeface="Arial" panose="020B0604020202020204" pitchFamily="34" charset="0"/>
              </a:defRPr>
            </a:lvl4pPr>
            <a:lvl5pPr marL="2057400" indent="-228600" defTabSz="725488">
              <a:defRPr sz="1300">
                <a:solidFill>
                  <a:schemeClr val="tx1"/>
                </a:solidFill>
                <a:latin typeface="Arial" panose="020B0604020202020204" pitchFamily="34" charset="0"/>
              </a:defRPr>
            </a:lvl5pPr>
            <a:lvl6pPr marL="2514600" indent="-228600" defTabSz="725488" eaLnBrk="0" fontAlgn="base" hangingPunct="0">
              <a:spcBef>
                <a:spcPct val="0"/>
              </a:spcBef>
              <a:spcAft>
                <a:spcPct val="0"/>
              </a:spcAft>
              <a:defRPr sz="1300">
                <a:solidFill>
                  <a:schemeClr val="tx1"/>
                </a:solidFill>
                <a:latin typeface="Arial" panose="020B0604020202020204" pitchFamily="34" charset="0"/>
              </a:defRPr>
            </a:lvl6pPr>
            <a:lvl7pPr marL="2971800" indent="-228600" defTabSz="725488" eaLnBrk="0" fontAlgn="base" hangingPunct="0">
              <a:spcBef>
                <a:spcPct val="0"/>
              </a:spcBef>
              <a:spcAft>
                <a:spcPct val="0"/>
              </a:spcAft>
              <a:defRPr sz="1300">
                <a:solidFill>
                  <a:schemeClr val="tx1"/>
                </a:solidFill>
                <a:latin typeface="Arial" panose="020B0604020202020204" pitchFamily="34" charset="0"/>
              </a:defRPr>
            </a:lvl7pPr>
            <a:lvl8pPr marL="3429000" indent="-228600" defTabSz="725488" eaLnBrk="0" fontAlgn="base" hangingPunct="0">
              <a:spcBef>
                <a:spcPct val="0"/>
              </a:spcBef>
              <a:spcAft>
                <a:spcPct val="0"/>
              </a:spcAft>
              <a:defRPr sz="1300">
                <a:solidFill>
                  <a:schemeClr val="tx1"/>
                </a:solidFill>
                <a:latin typeface="Arial" panose="020B0604020202020204" pitchFamily="34" charset="0"/>
              </a:defRPr>
            </a:lvl8pPr>
            <a:lvl9pPr marL="3886200" indent="-228600" defTabSz="725488" eaLnBrk="0" fontAlgn="base" hangingPunct="0">
              <a:spcBef>
                <a:spcPct val="0"/>
              </a:spcBef>
              <a:spcAft>
                <a:spcPct val="0"/>
              </a:spcAft>
              <a:defRPr sz="1300">
                <a:solidFill>
                  <a:schemeClr val="tx1"/>
                </a:solidFill>
                <a:latin typeface="Arial" panose="020B0604020202020204" pitchFamily="34" charset="0"/>
              </a:defRPr>
            </a:lvl9pPr>
          </a:lstStyle>
          <a:p>
            <a:pPr algn="just" rtl="1"/>
            <a:r>
              <a:rPr lang="fa-IR" altLang="en-US" sz="2100">
                <a:cs typeface="B Nazanin" panose="00000400000000000000" pitchFamily="2" charset="-78"/>
              </a:rPr>
              <a:t>ادامه نتایج و بحث</a:t>
            </a:r>
          </a:p>
          <a:p>
            <a:pPr algn="just" rtl="1"/>
            <a:endParaRPr lang="fa-IR" altLang="en-US" sz="2100">
              <a:cs typeface="B Nazanin" panose="00000400000000000000" pitchFamily="2" charset="-78"/>
            </a:endParaRPr>
          </a:p>
          <a:p>
            <a:pPr algn="just" rtl="1"/>
            <a:r>
              <a:rPr lang="fa-IR" altLang="en-US" sz="2100" b="1">
                <a:cs typeface="B Nazanin" panose="00000400000000000000" pitchFamily="2" charset="-78"/>
              </a:rPr>
              <a:t>در متن مقاله روش ذكر مراجع به صورت زير است: </a:t>
            </a:r>
          </a:p>
          <a:p>
            <a:pPr algn="just" rtl="1"/>
            <a:r>
              <a:rPr lang="fa-IR" altLang="en-US" sz="2100">
                <a:cs typeface="B Nazanin" panose="00000400000000000000" pitchFamily="2" charset="-78"/>
              </a:rPr>
              <a:t>چنانچه مرجع، جزیی از متن مقاله باشد، نام خانوادگي نگارنده به عنوان مرجع در متن آورده شود و تاريخ انتشار اثر بلافاصله دركمانك ها به فارسي آورده شود. مثال: احمدی (1390) در پژوهش خود به .........</a:t>
            </a:r>
          </a:p>
          <a:p>
            <a:pPr algn="just" rtl="1"/>
            <a:r>
              <a:rPr lang="fa-IR" altLang="en-US" sz="2100">
                <a:cs typeface="B Nazanin" panose="00000400000000000000" pitchFamily="2" charset="-78"/>
              </a:rPr>
              <a:t>چنانچه مرجع، جزیی از متن نباشد و جهت تأیید جمله و یا مسئله مورد اشاره ی نگارنده آورده شود، شایسته است نام خانوادگی نویسنده به همراه سال انتشار به فارسی در کمانک ها ذکر گردد. مثال: پژوهشگران بی شماری بر نقش سامانه پرفشار مهاجر در وقوع بارش های سواحل جنوبی دریای خزر تأکید نموده اند (باقری، 1372؛ خوشحال، 1376؛ علیجانی، 1380؛ جانبازقبادی و همکاران، 1390؛ مفیدی و همکاران، 1393).</a:t>
            </a:r>
          </a:p>
          <a:p>
            <a:pPr algn="just" rtl="1"/>
            <a:r>
              <a:rPr lang="fa-IR" altLang="en-US" sz="2100">
                <a:cs typeface="B Nazanin" panose="00000400000000000000" pitchFamily="2" charset="-78"/>
              </a:rPr>
              <a:t>چنانچه مرجعي توسط يك يا دو نفر نوشته شده باشد، نام خانوادگي نگارنده يا نگارندگان آورده مي شود. اما در صورتي كه مرجع توسط بيش از دو نگارنده نوشته شده باشد، نام خانوادگي نگارنده اول همراه با عبارت "و همكاران" آورده شود.</a:t>
            </a:r>
          </a:p>
        </p:txBody>
      </p:sp>
      <p:graphicFrame>
        <p:nvGraphicFramePr>
          <p:cNvPr id="4" name="Table 3"/>
          <p:cNvGraphicFramePr>
            <a:graphicFrameLocks noGrp="1"/>
          </p:cNvGraphicFramePr>
          <p:nvPr/>
        </p:nvGraphicFramePr>
        <p:xfrm>
          <a:off x="8059738" y="22940963"/>
          <a:ext cx="5838825" cy="2755897"/>
        </p:xfrm>
        <a:graphic>
          <a:graphicData uri="http://schemas.openxmlformats.org/drawingml/2006/table">
            <a:tbl>
              <a:tblPr rtl="1" firstRow="1" firstCol="1" lastRow="1" lastCol="1" bandRow="1" bandCol="1"/>
              <a:tblGrid>
                <a:gridCol w="910572"/>
                <a:gridCol w="2436166"/>
                <a:gridCol w="2492087"/>
              </a:tblGrid>
              <a:tr h="365766">
                <a:tc>
                  <a:txBody>
                    <a:bodyPr/>
                    <a:lstStyle/>
                    <a:p>
                      <a:pPr marL="0" marR="0" algn="ctr" rtl="1">
                        <a:lnSpc>
                          <a:spcPct val="95000"/>
                        </a:lnSpc>
                        <a:spcBef>
                          <a:spcPts val="0"/>
                        </a:spcBef>
                        <a:spcAft>
                          <a:spcPts val="0"/>
                        </a:spcAft>
                      </a:pPr>
                      <a:r>
                        <a:rPr lang="fa-IR" sz="1600" b="1" dirty="0">
                          <a:effectLst/>
                          <a:latin typeface="Times New Roman" panose="02020603050405020304" pitchFamily="18" charset="0"/>
                          <a:ea typeface="Times New Roman" panose="02020603050405020304" pitchFamily="18" charset="0"/>
                          <a:cs typeface="B Nazanin" panose="00000400000000000000" pitchFamily="2" charset="-78"/>
                        </a:rPr>
                        <a:t>اندازه قلم</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fa-IR" sz="1600" b="1" dirty="0">
                          <a:effectLst/>
                          <a:latin typeface="Times New Roman" panose="02020603050405020304" pitchFamily="18" charset="0"/>
                          <a:ea typeface="Times New Roman" panose="02020603050405020304" pitchFamily="18" charset="0"/>
                          <a:cs typeface="B Nazanin" panose="00000400000000000000" pitchFamily="2" charset="-78"/>
                        </a:rPr>
                        <a:t>نام قلم</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fa-IR" sz="1600" b="1">
                          <a:effectLst/>
                          <a:latin typeface="Times New Roman" panose="02020603050405020304" pitchFamily="18" charset="0"/>
                          <a:ea typeface="Times New Roman" panose="02020603050405020304" pitchFamily="18" charset="0"/>
                          <a:cs typeface="B Nazanin" panose="00000400000000000000" pitchFamily="2" charset="-78"/>
                        </a:rPr>
                        <a:t>موقعيت استفاده</a:t>
                      </a:r>
                      <a:endParaRPr lang="en-US" sz="160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66</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smtClean="0">
                          <a:effectLst/>
                          <a:latin typeface="Times New Roman" panose="02020603050405020304" pitchFamily="18" charset="0"/>
                          <a:ea typeface="Times New Roman" panose="02020603050405020304" pitchFamily="18" charset="0"/>
                          <a:cs typeface="B Nazanin" panose="00000400000000000000" pitchFamily="2" charset="-78"/>
                        </a:rPr>
                        <a:t>Titr</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ar-SA" sz="1600" dirty="0">
                          <a:effectLst/>
                          <a:latin typeface="Times New Roman" panose="02020603050405020304" pitchFamily="18" charset="0"/>
                          <a:ea typeface="Times New Roman" panose="02020603050405020304" pitchFamily="18" charset="0"/>
                          <a:cs typeface="B Nazanin" panose="00000400000000000000" pitchFamily="2" charset="-78"/>
                        </a:rPr>
                        <a:t>عنوان مقاله</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28</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a:effectLst/>
                          <a:latin typeface="Times New Roman" panose="02020603050405020304" pitchFamily="18" charset="0"/>
                          <a:ea typeface="Times New Roman" panose="02020603050405020304" pitchFamily="18" charset="0"/>
                          <a:cs typeface="B Nazanin" panose="00000400000000000000" pitchFamily="2" charset="-78"/>
                        </a:rPr>
                        <a:t>Nazanin</a:t>
                      </a: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ar-SA" sz="1600" dirty="0">
                          <a:effectLst/>
                          <a:latin typeface="Times New Roman" panose="02020603050405020304" pitchFamily="18" charset="0"/>
                          <a:ea typeface="Times New Roman" panose="02020603050405020304" pitchFamily="18" charset="0"/>
                          <a:cs typeface="B Nazanin" panose="00000400000000000000" pitchFamily="2" charset="-78"/>
                        </a:rPr>
                        <a:t>نام مؤلفان</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18</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95000"/>
                        </a:lnSpc>
                        <a:spcBef>
                          <a:spcPts val="0"/>
                        </a:spcBef>
                        <a:spcAft>
                          <a:spcPts val="0"/>
                        </a:spcAft>
                      </a:pPr>
                      <a:r>
                        <a:rPr lang="en-US" sz="1500" dirty="0" smtClean="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smtClean="0">
                          <a:effectLst/>
                          <a:latin typeface="Times New Roman" panose="02020603050405020304" pitchFamily="18" charset="0"/>
                          <a:ea typeface="Times New Roman" panose="02020603050405020304" pitchFamily="18" charset="0"/>
                          <a:cs typeface="B Nazanin" panose="00000400000000000000" pitchFamily="2" charset="-78"/>
                        </a:rPr>
                        <a:t>Titr</a:t>
                      </a:r>
                      <a:r>
                        <a:rPr lang="en-US" sz="1500" dirty="0" smtClean="0">
                          <a:effectLst/>
                          <a:latin typeface="Times New Roman" panose="02020603050405020304" pitchFamily="18" charset="0"/>
                          <a:ea typeface="Times New Roman" panose="02020603050405020304" pitchFamily="18" charset="0"/>
                          <a:cs typeface="B Nazanin" panose="00000400000000000000" pitchFamily="2" charset="-78"/>
                        </a:rPr>
                        <a:t> bold</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fa-IR" sz="1600" dirty="0">
                          <a:effectLst/>
                          <a:latin typeface="Times New Roman" panose="02020603050405020304" pitchFamily="18" charset="0"/>
                          <a:ea typeface="Times New Roman" panose="02020603050405020304" pitchFamily="18" charset="0"/>
                          <a:cs typeface="B Nazanin" panose="00000400000000000000" pitchFamily="2" charset="-78"/>
                        </a:rPr>
                        <a:t>سمت مولفان</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b="0" dirty="0" smtClean="0">
                          <a:effectLst/>
                          <a:latin typeface="Times New Roman" panose="02020603050405020304" pitchFamily="18" charset="0"/>
                          <a:ea typeface="Times New Roman" panose="02020603050405020304" pitchFamily="18" charset="0"/>
                          <a:cs typeface="B Nazanin" panose="00000400000000000000" pitchFamily="2" charset="-78"/>
                        </a:rPr>
                        <a:t>44</a:t>
                      </a:r>
                      <a:endParaRPr lang="en-US" sz="1600" b="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en-US" sz="1500" dirty="0" smtClean="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smtClean="0">
                          <a:effectLst/>
                          <a:latin typeface="Times New Roman" panose="02020603050405020304" pitchFamily="18" charset="0"/>
                          <a:ea typeface="Times New Roman" panose="02020603050405020304" pitchFamily="18" charset="0"/>
                          <a:cs typeface="B Nazanin" panose="00000400000000000000" pitchFamily="2" charset="-78"/>
                        </a:rPr>
                        <a:t>Titr</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عناوین بخش ها</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21</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en-US" sz="1500" dirty="0" smtClean="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smtClean="0">
                          <a:effectLst/>
                          <a:latin typeface="Times New Roman" panose="02020603050405020304" pitchFamily="18" charset="0"/>
                          <a:ea typeface="Times New Roman" panose="02020603050405020304" pitchFamily="18" charset="0"/>
                          <a:cs typeface="B Nazanin" panose="00000400000000000000" pitchFamily="2" charset="-78"/>
                        </a:rPr>
                        <a:t>Nazanin</a:t>
                      </a:r>
                      <a:r>
                        <a:rPr lang="en-US" sz="1500" dirty="0" smtClean="0">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متن</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17</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1">
                        <a:lnSpc>
                          <a:spcPct val="95000"/>
                        </a:lnSpc>
                        <a:spcBef>
                          <a:spcPts val="0"/>
                        </a:spcBef>
                        <a:spcAft>
                          <a:spcPts val="0"/>
                        </a:spcAft>
                      </a:pP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a:effectLst/>
                          <a:latin typeface="Times New Roman" panose="02020603050405020304" pitchFamily="18" charset="0"/>
                          <a:ea typeface="Times New Roman" panose="02020603050405020304" pitchFamily="18" charset="0"/>
                          <a:cs typeface="B Nazanin" panose="00000400000000000000" pitchFamily="2" charset="-78"/>
                        </a:rPr>
                        <a:t>Nazanin</a:t>
                      </a: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ar-SA" sz="1600" dirty="0">
                          <a:effectLst/>
                          <a:latin typeface="Times New Roman" panose="02020603050405020304" pitchFamily="18" charset="0"/>
                          <a:ea typeface="Times New Roman" panose="02020603050405020304" pitchFamily="18" charset="0"/>
                          <a:cs typeface="B Nazanin" panose="00000400000000000000" pitchFamily="2" charset="-78"/>
                        </a:rPr>
                        <a:t>عناوين جدول ها و شکل ها</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17</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a:effectLst/>
                          <a:latin typeface="Times New Roman" panose="02020603050405020304" pitchFamily="18" charset="0"/>
                          <a:ea typeface="Times New Roman" panose="02020603050405020304" pitchFamily="18" charset="0"/>
                          <a:cs typeface="B Nazanin" panose="00000400000000000000" pitchFamily="2" charset="-78"/>
                        </a:rPr>
                        <a:t>Nazanin</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ar-SA" sz="1600" dirty="0">
                          <a:effectLst/>
                          <a:latin typeface="Times New Roman" panose="02020603050405020304" pitchFamily="18" charset="0"/>
                          <a:ea typeface="Times New Roman" panose="02020603050405020304" pitchFamily="18" charset="0"/>
                          <a:cs typeface="B Nazanin" panose="00000400000000000000" pitchFamily="2" charset="-78"/>
                        </a:rPr>
                        <a:t>متن جدول ها</a:t>
                      </a:r>
                      <a:r>
                        <a:rPr lang="fa-IR" sz="1600" dirty="0">
                          <a:effectLst/>
                          <a:latin typeface="Times New Roman" panose="02020603050405020304" pitchFamily="18" charset="0"/>
                          <a:ea typeface="Times New Roman" panose="02020603050405020304" pitchFamily="18" charset="0"/>
                          <a:cs typeface="B Nazanin" panose="00000400000000000000" pitchFamily="2" charset="-78"/>
                        </a:rPr>
                        <a:t> و</a:t>
                      </a:r>
                      <a:r>
                        <a:rPr lang="ar-SA" sz="1600" dirty="0">
                          <a:effectLst/>
                          <a:latin typeface="Times New Roman" panose="02020603050405020304" pitchFamily="18" charset="0"/>
                          <a:ea typeface="Times New Roman" panose="02020603050405020304" pitchFamily="18" charset="0"/>
                          <a:cs typeface="B Nazanin" panose="00000400000000000000" pitchFamily="2" charset="-78"/>
                        </a:rPr>
                        <a:t> شکل ها</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797">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18</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B </a:t>
                      </a:r>
                      <a:r>
                        <a:rPr lang="en-US" sz="1500" dirty="0" err="1">
                          <a:effectLst/>
                          <a:latin typeface="Times New Roman" panose="02020603050405020304" pitchFamily="18" charset="0"/>
                          <a:ea typeface="Times New Roman" panose="02020603050405020304" pitchFamily="18" charset="0"/>
                          <a:cs typeface="B Nazanin" panose="00000400000000000000" pitchFamily="2" charset="-78"/>
                        </a:rPr>
                        <a:t>Nazanin</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ar-SA" sz="1600" dirty="0">
                          <a:effectLst/>
                          <a:latin typeface="Times New Roman" panose="02020603050405020304" pitchFamily="18" charset="0"/>
                          <a:ea typeface="Times New Roman" panose="02020603050405020304" pitchFamily="18" charset="0"/>
                          <a:cs typeface="B Nazanin" panose="00000400000000000000" pitchFamily="2" charset="-78"/>
                        </a:rPr>
                        <a:t>منابع فارسی</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55">
                <a:tc>
                  <a:txBody>
                    <a:bodyPr/>
                    <a:lstStyle/>
                    <a:p>
                      <a:pPr marL="0" marR="0" algn="ctr" rtl="1">
                        <a:lnSpc>
                          <a:spcPct val="95000"/>
                        </a:lnSpc>
                        <a:spcBef>
                          <a:spcPts val="0"/>
                        </a:spcBef>
                        <a:spcAft>
                          <a:spcPts val="0"/>
                        </a:spcAft>
                      </a:pPr>
                      <a:r>
                        <a:rPr lang="fa-IR" sz="1600" dirty="0" smtClean="0">
                          <a:effectLst/>
                          <a:latin typeface="Times New Roman" panose="02020603050405020304" pitchFamily="18" charset="0"/>
                          <a:ea typeface="Times New Roman" panose="02020603050405020304" pitchFamily="18" charset="0"/>
                          <a:cs typeface="B Nazanin" panose="00000400000000000000" pitchFamily="2" charset="-78"/>
                        </a:rPr>
                        <a:t>18</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5000"/>
                        </a:lnSpc>
                        <a:spcBef>
                          <a:spcPts val="0"/>
                        </a:spcBef>
                        <a:spcAft>
                          <a:spcPts val="0"/>
                        </a:spcAft>
                      </a:pPr>
                      <a:r>
                        <a:rPr lang="en-US" sz="1500" dirty="0">
                          <a:effectLst/>
                          <a:latin typeface="Times New Roman" panose="02020603050405020304" pitchFamily="18" charset="0"/>
                          <a:ea typeface="Times New Roman" panose="02020603050405020304" pitchFamily="18" charset="0"/>
                          <a:cs typeface="B Nazanin" panose="00000400000000000000" pitchFamily="2" charset="-78"/>
                        </a:rPr>
                        <a:t>Times New Roman</a:t>
                      </a:r>
                      <a:endParaRPr lang="en-US" sz="15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80340" algn="ctr" rtl="1">
                        <a:lnSpc>
                          <a:spcPct val="95000"/>
                        </a:lnSpc>
                        <a:spcBef>
                          <a:spcPts val="0"/>
                        </a:spcBef>
                        <a:spcAft>
                          <a:spcPts val="0"/>
                        </a:spcAft>
                      </a:pPr>
                      <a:r>
                        <a:rPr lang="fa-IR" sz="1600" dirty="0">
                          <a:effectLst/>
                          <a:latin typeface="Times New Roman" panose="02020603050405020304" pitchFamily="18" charset="0"/>
                          <a:ea typeface="Times New Roman" panose="02020603050405020304" pitchFamily="18" charset="0"/>
                          <a:cs typeface="B Nazanin" panose="00000400000000000000" pitchFamily="2" charset="-78"/>
                        </a:rPr>
                        <a:t>منابع انگليسي</a:t>
                      </a:r>
                      <a:endParaRPr lang="en-US" sz="1600" dirty="0">
                        <a:effectLst/>
                        <a:latin typeface="Times New Roman" panose="02020603050405020304" pitchFamily="18" charset="0"/>
                        <a:ea typeface="Times New Roman" panose="02020603050405020304" pitchFamily="18" charset="0"/>
                        <a:cs typeface="Yagut" panose="00000400000000000000" pitchFamily="2" charset="-78"/>
                      </a:endParaRPr>
                    </a:p>
                  </a:txBody>
                  <a:tcPr marL="68568" marR="685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407" name="Rectangle 23"/>
          <p:cNvSpPr>
            <a:spLocks noChangeArrowheads="1"/>
          </p:cNvSpPr>
          <p:nvPr/>
        </p:nvSpPr>
        <p:spPr bwMode="auto">
          <a:xfrm>
            <a:off x="9826625" y="22507575"/>
            <a:ext cx="2305050"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eaLnBrk="0" fontAlgn="base" hangingPunct="0">
              <a:spcBef>
                <a:spcPct val="0"/>
              </a:spcBef>
              <a:spcAft>
                <a:spcPct val="0"/>
              </a:spcAft>
              <a:defRPr sz="1300">
                <a:solidFill>
                  <a:schemeClr val="tx1"/>
                </a:solidFill>
                <a:latin typeface="Arial" panose="020B0604020202020204" pitchFamily="34" charset="0"/>
              </a:defRPr>
            </a:lvl6pPr>
            <a:lvl7pPr marL="2971800" indent="-228600" eaLnBrk="0" fontAlgn="base" hangingPunct="0">
              <a:spcBef>
                <a:spcPct val="0"/>
              </a:spcBef>
              <a:spcAft>
                <a:spcPct val="0"/>
              </a:spcAft>
              <a:defRPr sz="1300">
                <a:solidFill>
                  <a:schemeClr val="tx1"/>
                </a:solidFill>
                <a:latin typeface="Arial" panose="020B0604020202020204" pitchFamily="34" charset="0"/>
              </a:defRPr>
            </a:lvl7pPr>
            <a:lvl8pPr marL="3429000" indent="-228600" eaLnBrk="0" fontAlgn="base" hangingPunct="0">
              <a:spcBef>
                <a:spcPct val="0"/>
              </a:spcBef>
              <a:spcAft>
                <a:spcPct val="0"/>
              </a:spcAft>
              <a:defRPr sz="1300">
                <a:solidFill>
                  <a:schemeClr val="tx1"/>
                </a:solidFill>
                <a:latin typeface="Arial" panose="020B0604020202020204" pitchFamily="34" charset="0"/>
              </a:defRPr>
            </a:lvl8pPr>
            <a:lvl9pPr marL="3886200" indent="-228600" eaLnBrk="0" fontAlgn="base" hangingPunct="0">
              <a:spcBef>
                <a:spcPct val="0"/>
              </a:spcBef>
              <a:spcAft>
                <a:spcPct val="0"/>
              </a:spcAft>
              <a:defRPr sz="1300">
                <a:solidFill>
                  <a:schemeClr val="tx1"/>
                </a:solidFill>
                <a:latin typeface="Arial" panose="020B0604020202020204" pitchFamily="34" charset="0"/>
              </a:defRPr>
            </a:lvl9pPr>
          </a:lstStyle>
          <a:p>
            <a:pPr rtl="1"/>
            <a:r>
              <a:rPr lang="fa-IR" altLang="en-US" sz="1700" b="1">
                <a:ea typeface="Times New Roman" panose="02020603050405020304" pitchFamily="18" charset="0"/>
                <a:cs typeface="B Nazanin" panose="00000400000000000000" pitchFamily="2" charset="-78"/>
              </a:rPr>
              <a:t>جدول2</a:t>
            </a:r>
            <a:r>
              <a:rPr lang="fa-IR" altLang="en-US" sz="1700">
                <a:ea typeface="Times New Roman" panose="02020603050405020304" pitchFamily="18" charset="0"/>
                <a:cs typeface="B Nazanin" panose="00000400000000000000" pitchFamily="2" charset="-78"/>
              </a:rPr>
              <a:t>- اندازه و نوع قلم ها.</a:t>
            </a:r>
            <a:endParaRPr lang="en-US" altLang="en-US" sz="1700">
              <a:ea typeface="Times New Roman" panose="02020603050405020304" pitchFamily="18" charset="0"/>
              <a:cs typeface="B Nazanin" panose="00000400000000000000" pitchFamily="2" charset="-78"/>
            </a:endParaRPr>
          </a:p>
        </p:txBody>
      </p:sp>
      <p:sp>
        <p:nvSpPr>
          <p:cNvPr id="6" name="Rectangle 5"/>
          <p:cNvSpPr/>
          <p:nvPr/>
        </p:nvSpPr>
        <p:spPr>
          <a:xfrm>
            <a:off x="892175" y="23876000"/>
            <a:ext cx="6223000" cy="6373813"/>
          </a:xfrm>
          <a:prstGeom prst="rect">
            <a:avLst/>
          </a:prstGeom>
        </p:spPr>
        <p:txBody>
          <a:bodyPr>
            <a:spAutoFit/>
          </a:bodyPr>
          <a:lstStyle/>
          <a:p>
            <a:pPr marL="182880" indent="-182880" algn="just" rtl="1">
              <a:lnSpc>
                <a:spcPct val="95000"/>
              </a:lnSpc>
              <a:spcBef>
                <a:spcPts val="0"/>
              </a:spcBef>
              <a:spcAft>
                <a:spcPts val="0"/>
              </a:spcAft>
              <a:defRPr/>
            </a:pPr>
            <a:r>
              <a:rPr lang="fa-IR" sz="1800" dirty="0">
                <a:latin typeface="Times New Roman" panose="02020603050405020304" pitchFamily="18" charset="0"/>
                <a:ea typeface="Times New Roman" panose="02020603050405020304" pitchFamily="18" charset="0"/>
                <a:cs typeface="B Nazanin" panose="00000400000000000000" pitchFamily="2" charset="-78"/>
              </a:rPr>
              <a:t>- کاویانی، م.ر.، و علیجانی، ب.، (</a:t>
            </a:r>
            <a:r>
              <a:rPr lang="fa-IR" sz="1800" dirty="0">
                <a:solidFill>
                  <a:srgbClr val="000000"/>
                </a:solidFill>
                <a:latin typeface="Times New Roman" panose="02020603050405020304" pitchFamily="18" charset="0"/>
                <a:ea typeface="Times New Roman" panose="02020603050405020304" pitchFamily="18" charset="0"/>
                <a:cs typeface="B Nazanin" panose="00000400000000000000" pitchFamily="2" charset="-78"/>
              </a:rPr>
              <a:t>1395): </a:t>
            </a:r>
            <a:r>
              <a:rPr lang="fa-IR" sz="1800" i="1" dirty="0">
                <a:solidFill>
                  <a:srgbClr val="000000"/>
                </a:solidFill>
                <a:latin typeface="Times New Roman" panose="02020603050405020304" pitchFamily="18" charset="0"/>
                <a:ea typeface="Times New Roman" panose="02020603050405020304" pitchFamily="18" charset="0"/>
                <a:cs typeface="B Nazanin" panose="00000400000000000000" pitchFamily="2" charset="-78"/>
              </a:rPr>
              <a:t>مبانی آب و هواشناسی</a:t>
            </a:r>
            <a:r>
              <a:rPr lang="fa-IR" sz="1800" dirty="0">
                <a:solidFill>
                  <a:srgbClr val="000000"/>
                </a:solidFill>
                <a:latin typeface="Times New Roman" panose="02020603050405020304" pitchFamily="18" charset="0"/>
                <a:ea typeface="Times New Roman" panose="02020603050405020304" pitchFamily="18" charset="0"/>
                <a:cs typeface="B Nazanin" panose="00000400000000000000" pitchFamily="2" charset="-78"/>
              </a:rPr>
              <a:t>، انتشارات سمت، چاپ نوزدهم، 590 صفحه.</a:t>
            </a:r>
            <a:endParaRPr lang="en-US" sz="1800" dirty="0">
              <a:latin typeface="Times New Roman" panose="02020603050405020304" pitchFamily="18" charset="0"/>
              <a:ea typeface="Times New Roman" panose="02020603050405020304" pitchFamily="18" charset="0"/>
              <a:cs typeface="B Nazanin" panose="00000400000000000000" pitchFamily="2" charset="-78"/>
            </a:endParaRPr>
          </a:p>
          <a:p>
            <a:pPr marL="258445" indent="-258445" algn="just" rtl="1">
              <a:lnSpc>
                <a:spcPct val="95000"/>
              </a:lnSpc>
              <a:spcBef>
                <a:spcPts val="0"/>
              </a:spcBef>
              <a:spcAft>
                <a:spcPts val="0"/>
              </a:spcAft>
              <a:tabLst>
                <a:tab pos="165100" algn="l"/>
              </a:tabLst>
              <a:defRPr/>
            </a:pPr>
            <a:r>
              <a:rPr lang="fa-IR" sz="1800" spc="-30" dirty="0">
                <a:solidFill>
                  <a:srgbClr val="000000"/>
                </a:solidFill>
                <a:latin typeface="Times New Roman" panose="02020603050405020304" pitchFamily="18" charset="0"/>
                <a:ea typeface="Times New Roman" panose="02020603050405020304" pitchFamily="18" charset="0"/>
                <a:cs typeface="B Nazanin" panose="00000400000000000000" pitchFamily="2" charset="-78"/>
              </a:rPr>
              <a:t>- مفيدي، ع.، و زرين، آ.، (1391): تحليل ماهيت، ساختار و وردايي زماني گردش جو تابستانه بر روي جنوب غرب آسيا،  </a:t>
            </a:r>
            <a:r>
              <a:rPr lang="fa-IR" sz="1800" i="1" spc="-30" dirty="0">
                <a:solidFill>
                  <a:srgbClr val="000000"/>
                </a:solidFill>
                <a:latin typeface="Times New Roman" panose="02020603050405020304" pitchFamily="18" charset="0"/>
                <a:ea typeface="Times New Roman" panose="02020603050405020304" pitchFamily="18" charset="0"/>
                <a:cs typeface="B Nazanin" panose="00000400000000000000" pitchFamily="2" charset="-78"/>
              </a:rPr>
              <a:t>پژوهش هاي اقليمي</a:t>
            </a:r>
            <a:r>
              <a:rPr lang="fa-IR" sz="1800" spc="-30" dirty="0">
                <a:solidFill>
                  <a:srgbClr val="000000"/>
                </a:solidFill>
                <a:latin typeface="Times New Roman" panose="02020603050405020304" pitchFamily="18" charset="0"/>
                <a:ea typeface="Times New Roman" panose="02020603050405020304" pitchFamily="18" charset="0"/>
                <a:cs typeface="B Nazanin" panose="00000400000000000000" pitchFamily="2" charset="-78"/>
              </a:rPr>
              <a:t>، 11، 40-15.</a:t>
            </a:r>
            <a:endParaRPr lang="en-US" sz="1800" dirty="0">
              <a:latin typeface="Times New Roman" panose="02020603050405020304" pitchFamily="18" charset="0"/>
              <a:ea typeface="Times New Roman" panose="02020603050405020304" pitchFamily="18" charset="0"/>
              <a:cs typeface="B Nazanin" panose="00000400000000000000" pitchFamily="2" charset="-78"/>
            </a:endParaRPr>
          </a:p>
          <a:p>
            <a:pPr marL="180340" indent="-180340" algn="just">
              <a:lnSpc>
                <a:spcPct val="95000"/>
              </a:lnSpc>
              <a:spcBef>
                <a:spcPts val="0"/>
              </a:spcBef>
              <a:spcAft>
                <a:spcPts val="0"/>
              </a:spcAft>
              <a:defRPr/>
            </a:pPr>
            <a:r>
              <a:rPr lang="en-US" sz="1000" dirty="0">
                <a:solidFill>
                  <a:srgbClr val="000000"/>
                </a:solidFill>
                <a:latin typeface="Times New Roman" panose="02020603050405020304" pitchFamily="18" charset="0"/>
                <a:ea typeface="Times New Roman" panose="02020603050405020304" pitchFamily="18" charset="0"/>
                <a:cs typeface="B Nazanin" panose="00000400000000000000" pitchFamily="2" charset="-78"/>
              </a:rPr>
              <a:t> </a:t>
            </a:r>
            <a:endParaRPr lang="en-US" sz="1800" dirty="0">
              <a:latin typeface="Times New Roman" panose="02020603050405020304" pitchFamily="18" charset="0"/>
              <a:ea typeface="Times New Roman" panose="02020603050405020304" pitchFamily="18" charset="0"/>
              <a:cs typeface="Yagut" panose="00000400000000000000" pitchFamily="2" charset="-78"/>
            </a:endParaRPr>
          </a:p>
          <a:p>
            <a:pPr marL="180340" indent="-180340" algn="just">
              <a:lnSpc>
                <a:spcPct val="95000"/>
              </a:lnSpc>
              <a:spcBef>
                <a:spcPts val="0"/>
              </a:spcBef>
              <a:spcAft>
                <a:spcPts val="0"/>
              </a:spcAft>
              <a:defRPr/>
            </a:pPr>
            <a:r>
              <a:rPr lang="en-US" sz="1800" dirty="0">
                <a:latin typeface="Times New Roman" panose="02020603050405020304" pitchFamily="18" charset="0"/>
                <a:ea typeface="Times New Roman" panose="02020603050405020304" pitchFamily="18" charset="0"/>
                <a:cs typeface="Yagut" panose="00000400000000000000" pitchFamily="2" charset="-78"/>
              </a:rPr>
              <a:t>- Barry, R.G., and Chorley, R.J., (2003): </a:t>
            </a:r>
            <a:r>
              <a:rPr lang="en-US" sz="1800" i="1" dirty="0">
                <a:latin typeface="Times New Roman" panose="02020603050405020304" pitchFamily="18" charset="0"/>
                <a:ea typeface="Times New Roman" panose="02020603050405020304" pitchFamily="18" charset="0"/>
                <a:cs typeface="Yagut" panose="00000400000000000000" pitchFamily="2" charset="-78"/>
              </a:rPr>
              <a:t>Atmosphere, Weather and Climate</a:t>
            </a:r>
            <a:r>
              <a:rPr lang="en-US" sz="1800" dirty="0">
                <a:latin typeface="Times New Roman" panose="02020603050405020304" pitchFamily="18" charset="0"/>
                <a:ea typeface="Times New Roman" panose="02020603050405020304" pitchFamily="18" charset="0"/>
                <a:cs typeface="Yagut" panose="00000400000000000000" pitchFamily="2" charset="-78"/>
              </a:rPr>
              <a:t>, 8th edition, Routledge (London), 421p.</a:t>
            </a:r>
          </a:p>
          <a:p>
            <a:pPr marL="285750" indent="-285750" algn="just">
              <a:spcBef>
                <a:spcPts val="0"/>
              </a:spcBef>
              <a:spcAft>
                <a:spcPts val="0"/>
              </a:spcAft>
              <a:defRPr/>
            </a:pPr>
            <a:r>
              <a:rPr lang="en-US" sz="1800" dirty="0">
                <a:latin typeface="Times New Roman" panose="02020603050405020304" pitchFamily="18" charset="0"/>
                <a:ea typeface="Times New Roman" panose="02020603050405020304" pitchFamily="18" charset="0"/>
              </a:rPr>
              <a:t>- Carleton, A. M., (1999): Methodology in Climatology, </a:t>
            </a:r>
            <a:r>
              <a:rPr lang="en-US" sz="1800" i="1" dirty="0">
                <a:latin typeface="Times New Roman" panose="02020603050405020304" pitchFamily="18" charset="0"/>
                <a:ea typeface="Times New Roman" panose="02020603050405020304" pitchFamily="18" charset="0"/>
              </a:rPr>
              <a:t>Annals of the Association of American Geographers</a:t>
            </a:r>
            <a:r>
              <a:rPr lang="en-US" sz="1800" dirty="0">
                <a:latin typeface="Times New Roman" panose="02020603050405020304" pitchFamily="18" charset="0"/>
                <a:ea typeface="Times New Roman" panose="02020603050405020304" pitchFamily="18" charset="0"/>
              </a:rPr>
              <a:t>, </a:t>
            </a:r>
            <a:r>
              <a:rPr lang="en-US" sz="1800" b="1" dirty="0">
                <a:latin typeface="Times New Roman" panose="02020603050405020304" pitchFamily="18" charset="0"/>
                <a:ea typeface="Times New Roman" panose="02020603050405020304" pitchFamily="18" charset="0"/>
              </a:rPr>
              <a:t>89</a:t>
            </a:r>
            <a:r>
              <a:rPr lang="en-US" sz="1800" dirty="0">
                <a:latin typeface="Times New Roman" panose="02020603050405020304" pitchFamily="18" charset="0"/>
                <a:ea typeface="Times New Roman" panose="02020603050405020304" pitchFamily="18" charset="0"/>
              </a:rPr>
              <a:t>: 713–735. doi:10.1111/0004-5608.00172.</a:t>
            </a:r>
          </a:p>
          <a:p>
            <a:pPr marL="285750" indent="-285750" algn="just">
              <a:lnSpc>
                <a:spcPct val="95000"/>
              </a:lnSpc>
              <a:spcBef>
                <a:spcPts val="0"/>
              </a:spcBef>
              <a:spcAft>
                <a:spcPts val="0"/>
              </a:spcAft>
              <a:defRP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IPCC, Climate Change (2007): </a:t>
            </a:r>
            <a:r>
              <a:rPr lang="en-US" sz="1800" i="1" dirty="0">
                <a:latin typeface="Times New Roman" panose="02020603050405020304" pitchFamily="18" charset="0"/>
                <a:ea typeface="Times New Roman" panose="02020603050405020304" pitchFamily="18" charset="0"/>
                <a:cs typeface="Times New Roman" panose="02020603050405020304" pitchFamily="18" charset="0"/>
              </a:rPr>
              <a:t>The Physical Science Basis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Contribution of Working Group I to the Fourth Assessment Report of the Intergovernmental Panel on Climate Change, S. Solomon et al., Eds. (Cambridge University Press, Cambridge, UK).</a:t>
            </a:r>
            <a:endParaRPr lang="en-US" sz="1800" dirty="0">
              <a:latin typeface="Times New Roman" panose="02020603050405020304" pitchFamily="18" charset="0"/>
              <a:ea typeface="Times New Roman" panose="02020603050405020304" pitchFamily="18" charset="0"/>
              <a:cs typeface="Yagut" panose="00000400000000000000" pitchFamily="2" charset="-78"/>
            </a:endParaRPr>
          </a:p>
          <a:p>
            <a:pPr marL="285750" indent="-285750" algn="just">
              <a:spcBef>
                <a:spcPts val="0"/>
              </a:spcBef>
              <a:spcAft>
                <a:spcPts val="0"/>
              </a:spcAft>
              <a:defRP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Landsberg</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H.E., (1987): Climatology, </a:t>
            </a:r>
            <a:r>
              <a:rPr lang="en-US" sz="1800" i="1" dirty="0">
                <a:latin typeface="Times New Roman" panose="02020603050405020304" pitchFamily="18" charset="0"/>
                <a:ea typeface="Times New Roman" panose="02020603050405020304" pitchFamily="18" charset="0"/>
                <a:cs typeface="Times New Roman" panose="02020603050405020304" pitchFamily="18" charset="0"/>
              </a:rPr>
              <a:t>In the </a:t>
            </a:r>
            <a:r>
              <a:rPr lang="en-US" sz="1800" i="1" dirty="0">
                <a:latin typeface="Times New Roman" panose="02020603050405020304" pitchFamily="18" charset="0"/>
                <a:ea typeface="Times New Roman" panose="02020603050405020304" pitchFamily="18" charset="0"/>
                <a:cs typeface="B Nazanin" panose="00000400000000000000" pitchFamily="2" charset="-78"/>
              </a:rPr>
              <a:t>Encyclopedia of World Climatology</a:t>
            </a:r>
            <a:r>
              <a:rPr lang="en-US" sz="1800" dirty="0">
                <a:latin typeface="Times New Roman" panose="02020603050405020304" pitchFamily="18" charset="0"/>
                <a:ea typeface="Times New Roman" panose="02020603050405020304" pitchFamily="18" charset="0"/>
                <a:cs typeface="B Nazanin" panose="00000400000000000000" pitchFamily="2" charset="-78"/>
              </a:rPr>
              <a:t>, Edited by J.E., Oliver and R.W., </a:t>
            </a:r>
            <a:r>
              <a:rPr lang="en-US" sz="1800" dirty="0" err="1">
                <a:latin typeface="Times New Roman" panose="02020603050405020304" pitchFamily="18" charset="0"/>
                <a:ea typeface="Times New Roman" panose="02020603050405020304" pitchFamily="18" charset="0"/>
                <a:cs typeface="B Nazanin" panose="00000400000000000000" pitchFamily="2" charset="-78"/>
              </a:rPr>
              <a:t>Fairbridge</a:t>
            </a:r>
            <a:r>
              <a:rPr lang="en-US" sz="1800" dirty="0">
                <a:latin typeface="Times New Roman" panose="02020603050405020304" pitchFamily="18" charset="0"/>
                <a:ea typeface="Times New Roman" panose="02020603050405020304" pitchFamily="18" charset="0"/>
                <a:cs typeface="B Nazanin" panose="00000400000000000000" pitchFamily="2" charset="-78"/>
              </a:rPr>
              <a:t>, New York, Van </a:t>
            </a:r>
            <a:r>
              <a:rPr lang="en-US" sz="1800" dirty="0" err="1">
                <a:latin typeface="Times New Roman" panose="02020603050405020304" pitchFamily="18" charset="0"/>
                <a:ea typeface="Times New Roman" panose="02020603050405020304" pitchFamily="18" charset="0"/>
                <a:cs typeface="B Nazanin" panose="00000400000000000000" pitchFamily="2" charset="-78"/>
              </a:rPr>
              <a:t>Nostrand</a:t>
            </a:r>
            <a:r>
              <a:rPr lang="en-US" sz="1800" dirty="0">
                <a:latin typeface="Times New Roman" panose="02020603050405020304" pitchFamily="18" charset="0"/>
                <a:ea typeface="Times New Roman" panose="02020603050405020304" pitchFamily="18" charset="0"/>
                <a:cs typeface="B Nazanin" panose="00000400000000000000" pitchFamily="2" charset="-78"/>
              </a:rPr>
              <a:t> Reinhold, 327-338. </a:t>
            </a:r>
            <a:endParaRPr lang="en-US" sz="1800" dirty="0">
              <a:latin typeface="Times New Roman" panose="02020603050405020304" pitchFamily="18" charset="0"/>
              <a:ea typeface="Times New Roman" panose="02020603050405020304" pitchFamily="18" charset="0"/>
            </a:endParaRPr>
          </a:p>
          <a:p>
            <a:pPr marL="274320" indent="-274320" algn="just">
              <a:lnSpc>
                <a:spcPct val="95000"/>
              </a:lnSpc>
              <a:spcBef>
                <a:spcPts val="0"/>
              </a:spcBef>
              <a:spcAft>
                <a:spcPts val="0"/>
              </a:spcAft>
              <a:defRP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Randalls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S., (2017): Contributions and perspectives from geography to the study of climate, </a:t>
            </a:r>
            <a:r>
              <a:rPr lang="en-US" sz="1800" i="1" dirty="0">
                <a:latin typeface="Times New Roman" panose="02020603050405020304" pitchFamily="18" charset="0"/>
                <a:ea typeface="Times New Roman" panose="02020603050405020304" pitchFamily="18" charset="0"/>
                <a:cs typeface="Times New Roman" panose="02020603050405020304" pitchFamily="18" charset="0"/>
              </a:rPr>
              <a:t>WIREs </a:t>
            </a:r>
            <a:r>
              <a:rPr lang="en-US" sz="1800" i="1" dirty="0" err="1">
                <a:latin typeface="Times New Roman" panose="02020603050405020304" pitchFamily="18" charset="0"/>
                <a:ea typeface="Times New Roman" panose="02020603050405020304" pitchFamily="18" charset="0"/>
                <a:cs typeface="Times New Roman" panose="02020603050405020304" pitchFamily="18" charset="0"/>
              </a:rPr>
              <a:t>Clim</a:t>
            </a:r>
            <a:r>
              <a:rPr lang="en-US" sz="1800" i="1" dirty="0">
                <a:latin typeface="Times New Roman" panose="02020603050405020304" pitchFamily="18" charset="0"/>
                <a:ea typeface="Times New Roman" panose="02020603050405020304" pitchFamily="18" charset="0"/>
                <a:cs typeface="Times New Roman" panose="02020603050405020304" pitchFamily="18" charset="0"/>
              </a:rPr>
              <a:t> Change</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8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(4): 16p.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doi</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10.1002/wcc.466.</a:t>
            </a:r>
            <a:endParaRPr lang="en-US" sz="1800" dirty="0">
              <a:latin typeface="Times New Roman" panose="02020603050405020304" pitchFamily="18" charset="0"/>
              <a:ea typeface="Times New Roman" panose="02020603050405020304" pitchFamily="18" charset="0"/>
              <a:cs typeface="Yagut" panose="00000400000000000000" pitchFamily="2" charset="-78"/>
            </a:endParaRPr>
          </a:p>
          <a:p>
            <a:pPr marL="274320" indent="-274320" algn="just">
              <a:lnSpc>
                <a:spcPct val="95000"/>
              </a:lnSpc>
              <a:spcBef>
                <a:spcPts val="0"/>
              </a:spcBef>
              <a:spcAft>
                <a:spcPts val="0"/>
              </a:spcAft>
              <a:defRP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Schultz, D. M., (2010): How to research and write effective case studies in meteorology, </a:t>
            </a:r>
            <a:r>
              <a:rPr lang="en-US" sz="1800" i="1" dirty="0">
                <a:latin typeface="Times New Roman" panose="02020603050405020304" pitchFamily="18" charset="0"/>
                <a:ea typeface="Times New Roman" panose="02020603050405020304" pitchFamily="18" charset="0"/>
                <a:cs typeface="Times New Roman" panose="02020603050405020304" pitchFamily="18" charset="0"/>
              </a:rPr>
              <a:t>Electronic J. Severe Storms Meteor., </a:t>
            </a: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5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(2):</a:t>
            </a: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1–18.</a:t>
            </a:r>
            <a:endParaRPr lang="en-US" sz="1800" dirty="0">
              <a:latin typeface="Times New Roman" panose="02020603050405020304" pitchFamily="18" charset="0"/>
              <a:ea typeface="Times New Roman" panose="02020603050405020304" pitchFamily="18" charset="0"/>
              <a:cs typeface="Yagut" panose="00000400000000000000"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20725"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20725"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6309</TotalTime>
  <Words>730</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Times New Roman</vt:lpstr>
      <vt:lpstr>B Titr</vt:lpstr>
      <vt:lpstr>B Nazanin</vt:lpstr>
      <vt:lpstr>Titr</vt:lpstr>
      <vt:lpstr>Monotype Sorts</vt:lpstr>
      <vt:lpstr>SimSun</vt:lpstr>
      <vt:lpstr>Wingdings</vt:lpstr>
      <vt:lpstr>Zar</vt:lpstr>
      <vt:lpstr>Yagut</vt:lpstr>
      <vt:lpstr>Blank Presentation</vt:lpstr>
      <vt:lpstr>PowerPoint Presentation</vt:lpstr>
    </vt:vector>
  </TitlesOfParts>
  <Company>UNSW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 Anonymous</cp:lastModifiedBy>
  <cp:revision>452</cp:revision>
  <cp:lastPrinted>1999-09-02T07:14:05Z</cp:lastPrinted>
  <dcterms:created xsi:type="dcterms:W3CDTF">1997-10-24T05:44:18Z</dcterms:created>
  <dcterms:modified xsi:type="dcterms:W3CDTF">2018-04-21T11:51:00Z</dcterms:modified>
</cp:coreProperties>
</file>