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6B70612-28B8-48E6-ABB1-9F7E1B09CC93}" type="datetimeFigureOut">
              <a:rPr lang="fa-IR" smtClean="0"/>
              <a:t>1439/08/06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27E234E-D9E5-4B63-9DAE-0CEABC4ABFD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96163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FD33F92-4FC9-4CAE-A77A-14BA940F52DC}" type="datetimeFigureOut">
              <a:rPr lang="fa-IR" smtClean="0"/>
              <a:t>1439/08/06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2472D43-1082-45B4-8ACC-8945F569F8F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31917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72D43-1082-45B4-8ACC-8945F569F8FD}" type="slidenum">
              <a:rPr lang="fa-IR" smtClean="0"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81030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99592" y="1412776"/>
            <a:ext cx="7344816" cy="2016224"/>
          </a:xfrm>
          <a:prstGeom prst="rect">
            <a:avLst/>
          </a:prstGeom>
        </p:spPr>
        <p:txBody>
          <a:bodyPr/>
          <a:lstStyle>
            <a:lvl1pPr algn="ctr">
              <a:defRPr sz="3200" b="1">
                <a:cs typeface="B Nazanin" pitchFamily="2" charset="-78"/>
              </a:defRPr>
            </a:lvl1pPr>
          </a:lstStyle>
          <a:p>
            <a:pPr lvl="0"/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43608" y="3068960"/>
            <a:ext cx="7128792" cy="23762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نام و رتبه علمی ارائه دهنده ونام سایر</a:t>
            </a:r>
            <a:br>
              <a:rPr lang="fa-IR" dirty="0" smtClean="0"/>
            </a:br>
            <a:r>
              <a:rPr lang="fa-IR" dirty="0" smtClean="0"/>
              <a:t> نویسندگان</a:t>
            </a:r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cs typeface="A EntezareZohoor 1 **" pitchFamily="2" charset="-78"/>
              </a:defRPr>
            </a:lvl1pPr>
          </a:lstStyle>
          <a:p>
            <a:r>
              <a:rPr lang="fa-IR" smtClean="0"/>
              <a:t>1</a:t>
            </a:r>
            <a:endParaRPr lang="fa-I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23728" y="1844825"/>
            <a:ext cx="4608512" cy="1296143"/>
          </a:xfrm>
        </p:spPr>
        <p:txBody>
          <a:bodyPr/>
          <a:lstStyle/>
          <a:p>
            <a:r>
              <a:rPr lang="fa-IR" dirty="0" smtClean="0"/>
              <a:t>عنوان مقاله</a:t>
            </a:r>
            <a:endParaRPr lang="fa-I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7ED5-B020-430B-A3E1-0EF6C6C1D68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31706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عنوان مقاله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7ED5-B020-430B-A3E1-0EF6C6C1D68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16108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692696"/>
            <a:ext cx="8712968" cy="194421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9572" y="2492896"/>
            <a:ext cx="7704856" cy="1684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عنوان مقاله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7ED5-B020-430B-A3E1-0EF6C6C1D68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0404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عنوان مقاله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7ED5-B020-430B-A3E1-0EF6C6C1D68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6131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44824"/>
            <a:ext cx="4392488" cy="2448272"/>
          </a:xfrm>
          <a:prstGeom prst="rect">
            <a:avLst/>
          </a:prstGeom>
        </p:spPr>
        <p:txBody>
          <a:bodyPr/>
          <a:lstStyle/>
          <a:p>
            <a:endParaRPr lang="fa-I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</a:t>
            </a:r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عنوان مقاله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7ED5-B020-430B-A3E1-0EF6C6C1D68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54819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1600" y="548680"/>
            <a:ext cx="7200800" cy="122413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 baseline="0">
                <a:cs typeface="B Nazanin" pitchFamily="2" charset="-78"/>
              </a:defRPr>
            </a:lvl1pPr>
          </a:lstStyle>
          <a:p>
            <a:r>
              <a:rPr lang="fa-IR" sz="3200" dirty="0" smtClean="0">
                <a:cs typeface="B Nazanin" pitchFamily="2" charset="-78"/>
              </a:rPr>
              <a:t>عنوان اسلاید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2060848"/>
            <a:ext cx="7704856" cy="244827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lang="fa-IR" dirty="0" smtClean="0"/>
              <a:t>متن اسلایدها با همین فونت و فاصله از اطراف تهیه شود</a:t>
            </a:r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عنوان مقاله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7ED5-B020-430B-A3E1-0EF6C6C1D68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45912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عنوان مقاله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7ED5-B020-430B-A3E1-0EF6C6C1D68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93023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692696"/>
            <a:ext cx="8712968" cy="194421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عنوان مقاله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7ED5-B020-430B-A3E1-0EF6C6C1D68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24545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692696"/>
            <a:ext cx="8712968" cy="194421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fa-I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</a:t>
            </a:r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عنوان مقاله</a:t>
            </a: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7ED5-B020-430B-A3E1-0EF6C6C1D68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6139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692696"/>
            <a:ext cx="8712968" cy="194421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</a:t>
            </a:r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عنوان مقاله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7ED5-B020-430B-A3E1-0EF6C6C1D68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91023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</a:t>
            </a:r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عنوان مقاله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7ED5-B020-430B-A3E1-0EF6C6C1D68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02654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عنوان مقاله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7ED5-B020-430B-A3E1-0EF6C6C1D68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13977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a-IR" smtClean="0"/>
              <a:t>1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3728" y="2492897"/>
            <a:ext cx="4608512" cy="1440160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a-IR" smtClean="0"/>
              <a:t>عنوان مقاله</a:t>
            </a:r>
            <a:endParaRPr lang="fa-I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FF4F3-15AE-4F17-8EBD-E33D0EF33BF3}" type="slidenum">
              <a:rPr lang="fa-IR" smtClean="0"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85047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 baseline="0">
          <a:solidFill>
            <a:srgbClr val="FF0000"/>
          </a:solidFill>
          <a:latin typeface="IranNastaliq" pitchFamily="2" charset="0"/>
          <a:ea typeface="+mj-ea"/>
          <a:cs typeface="IranNastaliq" pitchFamily="2" charset="0"/>
        </a:defRPr>
      </a:lvl1pPr>
    </p:titleStyle>
    <p:bodyStyle>
      <a:lvl1pPr marL="0" indent="0" algn="ctr" defTabSz="914400" rtl="1" eaLnBrk="1" latinLnBrk="0" hangingPunct="1">
        <a:spcBef>
          <a:spcPct val="20000"/>
        </a:spcBef>
        <a:buFont typeface="Arial" pitchFamily="34" charset="0"/>
        <a:buNone/>
        <a:defRPr sz="3200" b="1" kern="1200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B Nazanin" pitchFamily="2" charset="-78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963862"/>
            <a:ext cx="8219256" cy="961082"/>
          </a:xfrm>
        </p:spPr>
        <p:txBody>
          <a:bodyPr/>
          <a:lstStyle/>
          <a:p>
            <a:r>
              <a:rPr lang="fa-IR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این متن پاک شود و عنوان مقاله افزوده شود</a:t>
            </a:r>
            <a:endParaRPr lang="fa-IR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717032"/>
            <a:ext cx="7200800" cy="1728192"/>
          </a:xfrm>
        </p:spPr>
        <p:txBody>
          <a:bodyPr/>
          <a:lstStyle/>
          <a:p>
            <a:r>
              <a:rPr lang="fa-IR" sz="1800" dirty="0" smtClean="0">
                <a:effectLst/>
              </a:rPr>
              <a:t>نام و نام خانوادگی مولف اول</a:t>
            </a:r>
            <a:r>
              <a:rPr lang="en-US" sz="1800" dirty="0" smtClean="0">
                <a:effectLst/>
              </a:rPr>
              <a:t>* </a:t>
            </a:r>
            <a:r>
              <a:rPr lang="fa-IR" sz="1800" dirty="0" smtClean="0">
                <a:effectLst/>
              </a:rPr>
              <a:t>،</a:t>
            </a:r>
            <a:r>
              <a:rPr lang="en-US" sz="1800" dirty="0" smtClean="0">
                <a:effectLst/>
              </a:rPr>
              <a:t> </a:t>
            </a:r>
            <a:r>
              <a:rPr lang="fa-IR" sz="1800" dirty="0" smtClean="0">
                <a:effectLst/>
              </a:rPr>
              <a:t>نام و نام خانوادگی مولف دوم</a:t>
            </a:r>
            <a:r>
              <a:rPr lang="en-US" sz="1800" dirty="0">
                <a:effectLst/>
              </a:rPr>
              <a:t> </a:t>
            </a:r>
            <a:r>
              <a:rPr lang="en-US" sz="1800" dirty="0" smtClean="0">
                <a:effectLst/>
              </a:rPr>
              <a:t>**</a:t>
            </a:r>
            <a:r>
              <a:rPr lang="fa-IR" sz="1800" dirty="0" smtClean="0">
                <a:effectLst/>
              </a:rPr>
              <a:t>، ...</a:t>
            </a:r>
          </a:p>
          <a:p>
            <a:endParaRPr lang="fa-IR" sz="1400" dirty="0" smtClean="0">
              <a:effectLst/>
            </a:endParaRPr>
          </a:p>
          <a:p>
            <a:r>
              <a:rPr lang="en-US" sz="1600" dirty="0" smtClean="0">
                <a:effectLst/>
              </a:rPr>
              <a:t>* </a:t>
            </a:r>
            <a:r>
              <a:rPr lang="fa-IR" sz="1600" dirty="0" smtClean="0">
                <a:effectLst/>
              </a:rPr>
              <a:t> </a:t>
            </a:r>
            <a:r>
              <a:rPr lang="fa-IR" sz="1600" i="1" dirty="0" smtClean="0">
                <a:effectLst/>
              </a:rPr>
              <a:t>سمت یا رتبه علمی وتخصص</a:t>
            </a:r>
            <a:r>
              <a:rPr lang="fa-IR" sz="1600" i="1" dirty="0">
                <a:effectLst/>
              </a:rPr>
              <a:t> </a:t>
            </a:r>
            <a:r>
              <a:rPr lang="fa-IR" sz="1600" i="1" dirty="0" smtClean="0">
                <a:effectLst/>
              </a:rPr>
              <a:t>،نام </a:t>
            </a:r>
            <a:r>
              <a:rPr lang="fa-IR" sz="1600" i="1" dirty="0">
                <a:effectLst/>
              </a:rPr>
              <a:t>دانشگاه یا محل کار </a:t>
            </a:r>
            <a:endParaRPr lang="fa-IR" sz="1600" i="1" dirty="0" smtClean="0">
              <a:effectLst/>
            </a:endParaRPr>
          </a:p>
          <a:p>
            <a:r>
              <a:rPr lang="en-US" sz="1600" dirty="0" smtClean="0">
                <a:effectLst/>
              </a:rPr>
              <a:t>** </a:t>
            </a:r>
            <a:r>
              <a:rPr lang="fa-IR" sz="1600" i="1" dirty="0" smtClean="0">
                <a:effectLst/>
              </a:rPr>
              <a:t>سمت یا رتبه علمی وتخصص</a:t>
            </a:r>
            <a:r>
              <a:rPr lang="fa-IR" sz="1600" i="1" dirty="0">
                <a:effectLst/>
              </a:rPr>
              <a:t> ،</a:t>
            </a:r>
            <a:r>
              <a:rPr lang="fa-IR" sz="1600" i="1" dirty="0" smtClean="0">
                <a:effectLst/>
              </a:rPr>
              <a:t>نام دانشگاه یا محل کار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7ED5-B020-430B-A3E1-0EF6C6C1D680}" type="slidenum">
              <a:rPr lang="fa-IR" sz="1600" b="1" smtClean="0">
                <a:solidFill>
                  <a:schemeClr val="tx1"/>
                </a:solidFill>
                <a:cs typeface="B Nazanin" panose="00000400000000000000" pitchFamily="2" charset="-78"/>
              </a:rPr>
              <a:t>1</a:t>
            </a:fld>
            <a:endParaRPr lang="fa-IR" sz="16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9428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604" y="1556792"/>
            <a:ext cx="7200800" cy="864096"/>
          </a:xfrm>
        </p:spPr>
        <p:txBody>
          <a:bodyPr>
            <a:normAutofit/>
          </a:bodyPr>
          <a:lstStyle/>
          <a:p>
            <a:r>
              <a:rPr lang="fa-IR" dirty="0">
                <a:solidFill>
                  <a:schemeClr val="tx1"/>
                </a:solidFill>
                <a:cs typeface="B Titr" panose="00000700000000000000" pitchFamily="2" charset="-78"/>
              </a:rPr>
              <a:t>عنوان اسلاید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636912"/>
            <a:ext cx="7704856" cy="3744416"/>
          </a:xfrm>
        </p:spPr>
        <p:txBody>
          <a:bodyPr/>
          <a:lstStyle/>
          <a:p>
            <a:r>
              <a:rPr lang="fa-IR" dirty="0" smtClean="0">
                <a:effectLst/>
              </a:rPr>
              <a:t>از این صفحه برای تهیه بقیه صفحات پاورپوینت خود استفاده نمائید.</a:t>
            </a:r>
          </a:p>
          <a:p>
            <a:endParaRPr lang="fa-IR" dirty="0" smtClean="0">
              <a:effectLst/>
            </a:endParaRPr>
          </a:p>
          <a:p>
            <a:r>
              <a:rPr lang="fa-IR" dirty="0" smtClean="0">
                <a:effectLst/>
              </a:rPr>
              <a:t>می توانید برای متن اسلایدها از همین </a:t>
            </a:r>
            <a:r>
              <a:rPr lang="fa-IR" dirty="0">
                <a:effectLst/>
              </a:rPr>
              <a:t>فونت </a:t>
            </a:r>
            <a:r>
              <a:rPr lang="fa-IR" dirty="0" smtClean="0">
                <a:effectLst/>
              </a:rPr>
              <a:t>استفاده نمائید</a:t>
            </a:r>
            <a:endParaRPr lang="fa-IR" dirty="0">
              <a:effectLst/>
            </a:endParaRPr>
          </a:p>
          <a:p>
            <a:endParaRPr lang="fa-IR" dirty="0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7ED5-B020-430B-A3E1-0EF6C6C1D680}" type="slidenum">
              <a:rPr lang="fa-IR" sz="1600" b="1" smtClean="0">
                <a:solidFill>
                  <a:schemeClr val="tx1"/>
                </a:solidFill>
                <a:cs typeface="B Nazanin" panose="00000400000000000000" pitchFamily="2" charset="-78"/>
              </a:rPr>
              <a:t>2</a:t>
            </a:fld>
            <a:endParaRPr lang="fa-IR" sz="16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1859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</TotalTime>
  <Words>77</Words>
  <Application>Microsoft Office PowerPoint</Application>
  <PresentationFormat>On-screen Show 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 EntezareZohoor 1 **</vt:lpstr>
      <vt:lpstr>Arial</vt:lpstr>
      <vt:lpstr>B Nazanin</vt:lpstr>
      <vt:lpstr>B Titr</vt:lpstr>
      <vt:lpstr>Calibri</vt:lpstr>
      <vt:lpstr>IranNastaliq</vt:lpstr>
      <vt:lpstr>Office Theme</vt:lpstr>
      <vt:lpstr>این متن پاک شود و عنوان مقاله افزوده شود</vt:lpstr>
      <vt:lpstr>عنوان اسلاید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ipara</dc:creator>
  <cp:lastModifiedBy> Anonymous</cp:lastModifiedBy>
  <cp:revision>23</cp:revision>
  <dcterms:created xsi:type="dcterms:W3CDTF">2018-04-14T08:42:46Z</dcterms:created>
  <dcterms:modified xsi:type="dcterms:W3CDTF">2018-04-21T11:55:57Z</dcterms:modified>
</cp:coreProperties>
</file>